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xls" ContentType="application/vnd.ms-excel"/>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69"/>
  </p:notesMasterIdLst>
  <p:sldIdLst>
    <p:sldId id="406" r:id="rId3"/>
    <p:sldId id="354" r:id="rId4"/>
    <p:sldId id="355" r:id="rId5"/>
    <p:sldId id="359" r:id="rId6"/>
    <p:sldId id="360" r:id="rId7"/>
    <p:sldId id="362" r:id="rId8"/>
    <p:sldId id="423" r:id="rId9"/>
    <p:sldId id="272" r:id="rId10"/>
    <p:sldId id="274" r:id="rId11"/>
    <p:sldId id="409" r:id="rId12"/>
    <p:sldId id="424" r:id="rId13"/>
    <p:sldId id="282" r:id="rId14"/>
    <p:sldId id="414" r:id="rId15"/>
    <p:sldId id="290" r:id="rId16"/>
    <p:sldId id="417" r:id="rId17"/>
    <p:sldId id="421" r:id="rId18"/>
    <p:sldId id="427" r:id="rId19"/>
    <p:sldId id="428" r:id="rId20"/>
    <p:sldId id="429" r:id="rId21"/>
    <p:sldId id="430" r:id="rId22"/>
    <p:sldId id="431" r:id="rId23"/>
    <p:sldId id="432" r:id="rId24"/>
    <p:sldId id="433" r:id="rId25"/>
    <p:sldId id="434" r:id="rId26"/>
    <p:sldId id="435" r:id="rId27"/>
    <p:sldId id="436" r:id="rId28"/>
    <p:sldId id="438" r:id="rId29"/>
    <p:sldId id="411" r:id="rId30"/>
    <p:sldId id="441" r:id="rId31"/>
    <p:sldId id="440" r:id="rId32"/>
    <p:sldId id="439" r:id="rId33"/>
    <p:sldId id="444" r:id="rId34"/>
    <p:sldId id="443" r:id="rId35"/>
    <p:sldId id="442" r:id="rId36"/>
    <p:sldId id="410" r:id="rId37"/>
    <p:sldId id="445" r:id="rId38"/>
    <p:sldId id="446" r:id="rId39"/>
    <p:sldId id="447" r:id="rId40"/>
    <p:sldId id="448" r:id="rId41"/>
    <p:sldId id="449" r:id="rId42"/>
    <p:sldId id="450" r:id="rId43"/>
    <p:sldId id="451" r:id="rId44"/>
    <p:sldId id="455" r:id="rId45"/>
    <p:sldId id="457" r:id="rId46"/>
    <p:sldId id="458" r:id="rId47"/>
    <p:sldId id="459" r:id="rId48"/>
    <p:sldId id="460" r:id="rId49"/>
    <p:sldId id="425" r:id="rId50"/>
    <p:sldId id="426" r:id="rId51"/>
    <p:sldId id="275" r:id="rId52"/>
    <p:sldId id="323" r:id="rId53"/>
    <p:sldId id="322" r:id="rId54"/>
    <p:sldId id="334" r:id="rId55"/>
    <p:sldId id="476" r:id="rId56"/>
    <p:sldId id="475" r:id="rId57"/>
    <p:sldId id="474" r:id="rId58"/>
    <p:sldId id="480" r:id="rId59"/>
    <p:sldId id="479" r:id="rId60"/>
    <p:sldId id="478" r:id="rId61"/>
    <p:sldId id="477" r:id="rId62"/>
    <p:sldId id="276" r:id="rId63"/>
    <p:sldId id="385" r:id="rId64"/>
    <p:sldId id="481" r:id="rId65"/>
    <p:sldId id="482" r:id="rId66"/>
    <p:sldId id="483" r:id="rId67"/>
    <p:sldId id="405" r:id="rId68"/>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A227"/>
    <a:srgbClr val="E5B01B"/>
    <a:srgbClr val="F4CD0C"/>
    <a:srgbClr val="E1971F"/>
    <a:srgbClr val="584300"/>
    <a:srgbClr val="DEBA2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838" autoAdjust="0"/>
    <p:restoredTop sz="94660"/>
  </p:normalViewPr>
  <p:slideViewPr>
    <p:cSldViewPr>
      <p:cViewPr varScale="1">
        <p:scale>
          <a:sx n="84" d="100"/>
          <a:sy n="84" d="100"/>
        </p:scale>
        <p:origin x="-1014" y="-9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 Type="http://schemas.openxmlformats.org/officeDocument/2006/relationships/slide" Target="slides/slide5.xml"/><Relationship Id="rId71"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charts/_rels/chart1.xml.rels><?xml version="1.0" encoding="UTF-8" standalone="yes"?>
<Relationships xmlns="http://schemas.openxmlformats.org/package/2006/relationships"><Relationship Id="rId1" Type="http://schemas.openxmlformats.org/officeDocument/2006/relationships/oleObject" Target="file:///C:\Users\&#35748;&#30495;&#19981;&#36739;&#30495;\Desktop\&#22823;&#36164;&#31649;&#19979;&#20114;&#32852;&#32593;&#37329;&#34701;&#21457;&#23637;&#19982;&#36816;&#33829;\&#20114;&#32852;&#32593;&#37329;&#34701;&#21457;&#23637;&#35268;&#27169;&#19982;&#36235;&#21183;&#65288;&#25968;&#25454;&#65289;-20150630-&#23435;\&#20114;&#32852;&#32593;&#37329;&#34701;&#21457;&#23637;&#35268;&#27169;&#19982;&#36235;&#21183;&#30456;&#20851;&#25968;&#25454;-20150630-&#23435;.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F:\&#36817;&#26399;&#24037;&#20316;\20150630-&#20114;&#32852;&#32593;&#37329;&#34701;&#21457;&#23637;&#35268;&#27169;&#19982;&#36235;&#21183;\&#20114;&#32852;&#32593;&#37329;&#34701;&#21457;&#23637;&#35268;&#27169;&#19982;&#36235;&#21183;&#30456;&#20851;&#25968;&#25454;&#65288;&#20840;&#65289;-20150701-&#23435;.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F:\&#36817;&#26399;&#24037;&#20316;\20150630-&#20114;&#32852;&#32593;&#37329;&#34701;&#21457;&#23637;&#35268;&#27169;&#19982;&#36235;&#21183;\&#20114;&#32852;&#32593;&#37329;&#34701;&#21457;&#23637;&#35268;&#27169;&#19982;&#36235;&#21183;&#30456;&#20851;&#25968;&#25454;&#65288;&#20840;&#65289;-20150701-&#23435;.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400" b="1" i="0" u="none" strike="noStrike" kern="1200" spc="0" baseline="0">
                <a:solidFill>
                  <a:schemeClr val="tx1"/>
                </a:solidFill>
                <a:latin typeface="+mn-lt"/>
                <a:ea typeface="+mn-ea"/>
                <a:cs typeface="+mn-cs"/>
              </a:defRPr>
            </a:pPr>
            <a:r>
              <a:rPr lang="zh-CN" dirty="0"/>
              <a:t>互联网金融用户</a:t>
            </a:r>
            <a:r>
              <a:rPr lang="zh-CN" dirty="0" smtClean="0"/>
              <a:t>数量</a:t>
            </a:r>
            <a:r>
              <a:rPr lang="zh-CN" altLang="en-US" dirty="0" smtClean="0"/>
              <a:t>（亿人）</a:t>
            </a:r>
            <a:endParaRPr lang="zh-CN" dirty="0"/>
          </a:p>
        </c:rich>
      </c:tx>
      <c:layout/>
      <c:overlay val="0"/>
      <c:spPr>
        <a:noFill/>
        <a:ln>
          <a:noFill/>
        </a:ln>
        <a:effectLst/>
      </c:spPr>
    </c:title>
    <c:autoTitleDeleted val="0"/>
    <c:plotArea>
      <c:layout/>
      <c:barChart>
        <c:barDir val="col"/>
        <c:grouping val="clustered"/>
        <c:varyColors val="0"/>
        <c:ser>
          <c:idx val="0"/>
          <c:order val="0"/>
          <c:tx>
            <c:strRef>
              <c:f>互联网金融发展规模!$C$16</c:f>
              <c:strCache>
                <c:ptCount val="1"/>
                <c:pt idx="0">
                  <c:v>互联网金融用户数（亿）</c:v>
                </c:pt>
              </c:strCache>
            </c:strRef>
          </c:tx>
          <c:spPr>
            <a:solidFill>
              <a:schemeClr val="accent1"/>
            </a:solidFill>
            <a:ln>
              <a:noFill/>
            </a:ln>
            <a:effectLst/>
          </c:spPr>
          <c:invertIfNegative val="0"/>
          <c:dPt>
            <c:idx val="3"/>
            <c:invertIfNegative val="0"/>
            <c:bubble3D val="0"/>
            <c:spPr>
              <a:solidFill>
                <a:srgbClr val="92D050"/>
              </a:solidFill>
              <a:ln>
                <a:noFill/>
              </a:ln>
              <a:effectLst/>
            </c:spPr>
          </c:dPt>
          <c:dPt>
            <c:idx val="4"/>
            <c:invertIfNegative val="0"/>
            <c:bubble3D val="0"/>
            <c:spPr>
              <a:solidFill>
                <a:srgbClr val="92D050"/>
              </a:solidFill>
              <a:ln>
                <a:noFill/>
              </a:ln>
              <a:effectLst/>
            </c:spPr>
          </c:dPt>
          <c:dLbls>
            <c:dLbl>
              <c:idx val="0"/>
              <c:layout>
                <c:manualLayout>
                  <c:x val="2.5158553363371699E-3"/>
                  <c:y val="-3.62389770330764E-3"/>
                </c:manualLayout>
              </c:layout>
              <c:dLblPos val="outEnd"/>
              <c:showLegendKey val="0"/>
              <c:showVal val="1"/>
              <c:showCatName val="0"/>
              <c:showSerName val="0"/>
              <c:showPercent val="0"/>
              <c:showBubbleSize val="0"/>
              <c:extLst>
                <c:ext xmlns:c15="http://schemas.microsoft.com/office/drawing/2012/chart" uri="{CE6537A1-D6FC-4f65-9D91-7224C49458BB}">
                  <c15:layout/>
                </c:ext>
              </c:extLst>
            </c:dLbl>
            <c:dLbl>
              <c:idx val="1"/>
              <c:layout>
                <c:manualLayout>
                  <c:x val="2.51585533633712E-3"/>
                  <c:y val="-7.5265078757724199E-3"/>
                </c:manualLayout>
              </c:layout>
              <c:dLblPos val="outEnd"/>
              <c:showLegendKey val="0"/>
              <c:showVal val="1"/>
              <c:showCatName val="0"/>
              <c:showSerName val="0"/>
              <c:showPercent val="0"/>
              <c:showBubbleSize val="0"/>
              <c:extLst>
                <c:ext xmlns:c15="http://schemas.microsoft.com/office/drawing/2012/chart" uri="{CE6537A1-D6FC-4f65-9D91-7224C49458BB}">
                  <c15:layout/>
                </c:ext>
              </c:extLst>
            </c:dLbl>
            <c:dLbl>
              <c:idx val="2"/>
              <c:layout>
                <c:manualLayout>
                  <c:x val="1.5095330116868399E-2"/>
                  <c:y val="-5.55200323395453E-3"/>
                </c:manualLayout>
              </c:layout>
              <c:spPr>
                <a:noFill/>
                <a:ln>
                  <a:noFill/>
                </a:ln>
                <a:effectLst/>
              </c:spPr>
              <c:txPr>
                <a:bodyPr rot="0" spcFirstLastPara="1" vertOverflow="ellipsis" vert="horz" wrap="square" lIns="38100" tIns="19050" rIns="38100" bIns="19050" anchor="ctr" anchorCtr="1">
                  <a:noAutofit/>
                </a:bodyPr>
                <a:lstStyle/>
                <a:p>
                  <a:pPr>
                    <a:defRPr lang="zh-CN" sz="900" b="1" i="0" u="none" strike="noStrike" kern="1200" baseline="0">
                      <a:solidFill>
                        <a:schemeClr val="tx1"/>
                      </a:solidFill>
                      <a:latin typeface="+mn-lt"/>
                      <a:ea typeface="+mn-ea"/>
                      <a:cs typeface="+mn-cs"/>
                    </a:defRPr>
                  </a:pPr>
                  <a:endParaRPr lang="zh-CN"/>
                </a:p>
              </c:txPr>
              <c:dLblPos val="outEnd"/>
              <c:showLegendKey val="0"/>
              <c:showVal val="1"/>
              <c:showCatName val="0"/>
              <c:showSerName val="0"/>
              <c:showPercent val="0"/>
              <c:showBubbleSize val="0"/>
              <c:extLst>
                <c:ext xmlns:c15="http://schemas.microsoft.com/office/drawing/2012/chart" uri="{CE6537A1-D6FC-4f65-9D91-7224C49458BB}">
                  <c15:layout>
                    <c:manualLayout>
                      <c:w val="0.0706576980716068"/>
                      <c:h val="0.0766252718797233"/>
                    </c:manualLayout>
                  </c15:layout>
                </c:ext>
              </c:extLst>
            </c:dLbl>
            <c:dLbl>
              <c:idx val="3"/>
              <c:layout>
                <c:manualLayout>
                  <c:x val="5.0317106726743503E-3"/>
                  <c:y val="6.5190751195253098E-3"/>
                </c:manualLayout>
              </c:layout>
              <c:dLblPos val="outEnd"/>
              <c:showLegendKey val="0"/>
              <c:showVal val="1"/>
              <c:showCatName val="0"/>
              <c:showSerName val="0"/>
              <c:showPercent val="0"/>
              <c:showBubbleSize val="0"/>
              <c:extLst>
                <c:ext xmlns:c15="http://schemas.microsoft.com/office/drawing/2012/chart" uri="{CE6537A1-D6FC-4f65-9D91-7224C49458BB}">
                  <c15:layout/>
                </c:ext>
              </c:extLst>
            </c:dLbl>
            <c:dLbl>
              <c:idx val="4"/>
              <c:layout>
                <c:manualLayout>
                  <c:x val="2.5158553363370801E-3"/>
                  <c:y val="6.4977823767277103E-3"/>
                </c:manualLayout>
              </c:layout>
              <c:dLblPos val="outEnd"/>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lang="zh-CN" sz="900" b="1" i="0" u="none" strike="noStrike" kern="1200" baseline="0">
                    <a:solidFill>
                      <a:schemeClr val="tx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cat>
            <c:strRef>
              <c:f>互联网金融发展规模!$B$17:$B$21</c:f>
              <c:strCache>
                <c:ptCount val="5"/>
                <c:pt idx="0">
                  <c:v>2012</c:v>
                </c:pt>
                <c:pt idx="1">
                  <c:v>2013</c:v>
                </c:pt>
                <c:pt idx="2">
                  <c:v>2014</c:v>
                </c:pt>
                <c:pt idx="3">
                  <c:v>2015(e)</c:v>
                </c:pt>
                <c:pt idx="4">
                  <c:v>2016(e)</c:v>
                </c:pt>
              </c:strCache>
            </c:strRef>
          </c:cat>
          <c:val>
            <c:numRef>
              <c:f>互联网金融发展规模!$C$17:$C$21</c:f>
              <c:numCache>
                <c:formatCode>General</c:formatCode>
                <c:ptCount val="5"/>
                <c:pt idx="0">
                  <c:v>2.21</c:v>
                </c:pt>
                <c:pt idx="1">
                  <c:v>3.24</c:v>
                </c:pt>
                <c:pt idx="2">
                  <c:v>4.12</c:v>
                </c:pt>
                <c:pt idx="3">
                  <c:v>4.8899999999999997</c:v>
                </c:pt>
                <c:pt idx="4">
                  <c:v>5.33</c:v>
                </c:pt>
              </c:numCache>
            </c:numRef>
          </c:val>
        </c:ser>
        <c:dLbls>
          <c:showLegendKey val="0"/>
          <c:showVal val="1"/>
          <c:showCatName val="0"/>
          <c:showSerName val="0"/>
          <c:showPercent val="0"/>
          <c:showBubbleSize val="0"/>
        </c:dLbls>
        <c:gapWidth val="219"/>
        <c:overlap val="-27"/>
        <c:axId val="122502144"/>
        <c:axId val="122517376"/>
      </c:barChart>
      <c:lineChart>
        <c:grouping val="standard"/>
        <c:varyColors val="0"/>
        <c:ser>
          <c:idx val="1"/>
          <c:order val="1"/>
          <c:tx>
            <c:strRef>
              <c:f>互联网金融发展规模!$D$16</c:f>
              <c:strCache>
                <c:ptCount val="1"/>
                <c:pt idx="0">
                  <c:v>互联网金融用户数增长率</c:v>
                </c:pt>
              </c:strCache>
            </c:strRef>
          </c:tx>
          <c:spPr>
            <a:ln w="28575" cap="rnd" cmpd="sng" algn="ctr">
              <a:solidFill>
                <a:srgbClr val="FFC000"/>
              </a:solidFill>
              <a:prstDash val="solid"/>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lang="zh-CN" sz="900" b="1" i="0" u="none" strike="noStrike" kern="1200" baseline="0">
                    <a:solidFill>
                      <a:srgbClr val="FF0000"/>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cat>
            <c:strRef>
              <c:f>互联网金融发展规模!$B$17:$B$21</c:f>
              <c:strCache>
                <c:ptCount val="5"/>
                <c:pt idx="0">
                  <c:v>2012</c:v>
                </c:pt>
                <c:pt idx="1">
                  <c:v>2013</c:v>
                </c:pt>
                <c:pt idx="2">
                  <c:v>2014</c:v>
                </c:pt>
                <c:pt idx="3">
                  <c:v>2015(e)</c:v>
                </c:pt>
                <c:pt idx="4">
                  <c:v>2016(e)</c:v>
                </c:pt>
              </c:strCache>
            </c:strRef>
          </c:cat>
          <c:val>
            <c:numRef>
              <c:f>互联网金融发展规模!$D$17:$D$21</c:f>
              <c:numCache>
                <c:formatCode>0.00%</c:formatCode>
                <c:ptCount val="5"/>
                <c:pt idx="1">
                  <c:v>0.46606334841628899</c:v>
                </c:pt>
                <c:pt idx="2">
                  <c:v>0.27160493827160498</c:v>
                </c:pt>
                <c:pt idx="3">
                  <c:v>0.18689320388349501</c:v>
                </c:pt>
                <c:pt idx="4">
                  <c:v>8.99795501022497E-2</c:v>
                </c:pt>
              </c:numCache>
            </c:numRef>
          </c:val>
          <c:smooth val="0"/>
        </c:ser>
        <c:dLbls>
          <c:showLegendKey val="0"/>
          <c:showVal val="1"/>
          <c:showCatName val="0"/>
          <c:showSerName val="0"/>
          <c:showPercent val="0"/>
          <c:showBubbleSize val="0"/>
        </c:dLbls>
        <c:marker val="1"/>
        <c:smooth val="0"/>
        <c:axId val="122518912"/>
        <c:axId val="122524800"/>
      </c:lineChart>
      <c:catAx>
        <c:axId val="122502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900" b="1" i="0" u="none" strike="noStrike" kern="1200" baseline="0">
                <a:solidFill>
                  <a:schemeClr val="tx1"/>
                </a:solidFill>
                <a:latin typeface="+mn-lt"/>
                <a:ea typeface="+mn-ea"/>
                <a:cs typeface="+mn-cs"/>
              </a:defRPr>
            </a:pPr>
            <a:endParaRPr lang="zh-CN"/>
          </a:p>
        </c:txPr>
        <c:crossAx val="122517376"/>
        <c:crosses val="autoZero"/>
        <c:auto val="1"/>
        <c:lblAlgn val="ctr"/>
        <c:lblOffset val="100"/>
        <c:noMultiLvlLbl val="0"/>
      </c:catAx>
      <c:valAx>
        <c:axId val="122517376"/>
        <c:scaling>
          <c:orientation val="minMax"/>
        </c:scaling>
        <c:delete val="0"/>
        <c:axPos val="l"/>
        <c:majorGridlines>
          <c:spPr>
            <a:ln w="9525" cap="flat" cmpd="sng" algn="ctr">
              <a:solidFill>
                <a:schemeClr val="tx1">
                  <a:lumMod val="15000"/>
                  <a:lumOff val="85000"/>
                </a:schemeClr>
              </a:solidFill>
              <a:prstDash val="solid"/>
              <a:round/>
            </a:ln>
            <a:effectLst/>
          </c:spPr>
        </c:majorGridlines>
        <c:numFmt formatCode="General" sourceLinked="1"/>
        <c:majorTickMark val="none"/>
        <c:minorTickMark val="none"/>
        <c:tickLblPos val="nextTo"/>
        <c:spPr>
          <a:noFill/>
          <a:ln w="9525" cap="flat" cmpd="sng" algn="ctr">
            <a:noFill/>
            <a:prstDash val="solid"/>
            <a:round/>
          </a:ln>
          <a:effectLst/>
        </c:spPr>
        <c:txPr>
          <a:bodyPr rot="-60000000" spcFirstLastPara="1" vertOverflow="ellipsis" vert="horz" wrap="square" anchor="ctr" anchorCtr="1"/>
          <a:lstStyle/>
          <a:p>
            <a:pPr>
              <a:defRPr lang="zh-CN" sz="900" b="1" i="0" u="none" strike="noStrike" kern="1200" baseline="0">
                <a:solidFill>
                  <a:schemeClr val="tx1"/>
                </a:solidFill>
                <a:latin typeface="+mn-lt"/>
                <a:ea typeface="+mn-ea"/>
                <a:cs typeface="+mn-cs"/>
              </a:defRPr>
            </a:pPr>
            <a:endParaRPr lang="zh-CN"/>
          </a:p>
        </c:txPr>
        <c:crossAx val="122502144"/>
        <c:crosses val="autoZero"/>
        <c:crossBetween val="between"/>
      </c:valAx>
      <c:catAx>
        <c:axId val="122518912"/>
        <c:scaling>
          <c:orientation val="minMax"/>
        </c:scaling>
        <c:delete val="1"/>
        <c:axPos val="b"/>
        <c:numFmt formatCode="General" sourceLinked="1"/>
        <c:majorTickMark val="none"/>
        <c:minorTickMark val="none"/>
        <c:tickLblPos val="none"/>
        <c:crossAx val="122524800"/>
        <c:crosses val="autoZero"/>
        <c:auto val="1"/>
        <c:lblAlgn val="ctr"/>
        <c:lblOffset val="100"/>
        <c:noMultiLvlLbl val="0"/>
      </c:catAx>
      <c:valAx>
        <c:axId val="122524800"/>
        <c:scaling>
          <c:orientation val="minMax"/>
        </c:scaling>
        <c:delete val="0"/>
        <c:axPos val="r"/>
        <c:numFmt formatCode="General" sourceLinked="1"/>
        <c:majorTickMark val="none"/>
        <c:minorTickMark val="none"/>
        <c:tickLblPos val="nextTo"/>
        <c:spPr>
          <a:noFill/>
          <a:ln w="9525" cap="flat" cmpd="sng" algn="ctr">
            <a:noFill/>
            <a:prstDash val="solid"/>
            <a:round/>
          </a:ln>
          <a:effectLst/>
        </c:spPr>
        <c:txPr>
          <a:bodyPr rot="-60000000" spcFirstLastPara="1" vertOverflow="ellipsis" vert="horz" wrap="square" anchor="ctr" anchorCtr="1"/>
          <a:lstStyle/>
          <a:p>
            <a:pPr>
              <a:defRPr lang="zh-CN" sz="900" b="1" i="0" u="none" strike="noStrike" kern="1200" baseline="0">
                <a:solidFill>
                  <a:schemeClr val="tx1"/>
                </a:solidFill>
                <a:latin typeface="+mn-lt"/>
                <a:ea typeface="+mn-ea"/>
                <a:cs typeface="+mn-cs"/>
              </a:defRPr>
            </a:pPr>
            <a:endParaRPr lang="zh-CN"/>
          </a:p>
        </c:txPr>
        <c:crossAx val="122518912"/>
        <c:crosses val="max"/>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900" b="0" i="0" u="none" strike="noStrike" kern="1200" baseline="0">
              <a:solidFill>
                <a:schemeClr val="tx1"/>
              </a:solidFill>
              <a:latin typeface="+mn-lt"/>
              <a:ea typeface="+mn-ea"/>
              <a:cs typeface="+mn-cs"/>
            </a:defRPr>
          </a:pPr>
          <a:endParaRPr lang="zh-CN"/>
        </a:p>
      </c:txPr>
    </c:legend>
    <c:plotVisOnly val="1"/>
    <c:dispBlanksAs val="gap"/>
    <c:showDLblsOverMax val="0"/>
  </c:chart>
  <c:spPr>
    <a:solidFill>
      <a:schemeClr val="bg1"/>
    </a:solidFill>
    <a:ln>
      <a:solidFill>
        <a:schemeClr val="tx1">
          <a:lumMod val="40000"/>
          <a:lumOff val="60000"/>
        </a:schemeClr>
      </a:solidFill>
    </a:ln>
    <a:effectLst/>
  </c:spPr>
  <c:txPr>
    <a:bodyPr/>
    <a:lstStyle/>
    <a:p>
      <a:pPr>
        <a:defRPr lang="zh-CN" b="1">
          <a:solidFill>
            <a:schemeClr val="tx1"/>
          </a:solidFill>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a:defRPr lang="zh-CN" sz="1200" b="1" i="0" u="none" strike="noStrike" kern="1200" baseline="0">
                <a:solidFill>
                  <a:schemeClr val="tx1"/>
                </a:solidFill>
                <a:latin typeface="+mn-lt"/>
                <a:ea typeface="+mn-ea"/>
                <a:cs typeface="+mn-cs"/>
              </a:defRPr>
            </a:pPr>
            <a:r>
              <a:rPr lang="zh-CN" altLang="en-US"/>
              <a:t>全部金融机构本外币存款余额（亿）</a:t>
            </a:r>
          </a:p>
        </c:rich>
      </c:tx>
      <c:layout/>
      <c:overlay val="0"/>
    </c:title>
    <c:autoTitleDeleted val="0"/>
    <c:plotArea>
      <c:layout/>
      <c:barChart>
        <c:barDir val="col"/>
        <c:grouping val="clustered"/>
        <c:varyColors val="0"/>
        <c:ser>
          <c:idx val="0"/>
          <c:order val="0"/>
          <c:tx>
            <c:strRef>
              <c:f>金融机构各项存款余额!$C$3</c:f>
              <c:strCache>
                <c:ptCount val="1"/>
                <c:pt idx="0">
                  <c:v>全部金融机构
本外币存款余额（亿）</c:v>
                </c:pt>
              </c:strCache>
            </c:strRef>
          </c:tx>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trendline>
            <c:trendlineType val="movingAvg"/>
            <c:period val="2"/>
            <c:dispRSqr val="0"/>
            <c:dispEq val="0"/>
          </c:trendline>
          <c:cat>
            <c:strRef>
              <c:f>金融机构各项存款余额!$B$3:$B$14</c:f>
              <c:strCache>
                <c:ptCount val="12"/>
                <c:pt idx="0">
                  <c:v>年份</c:v>
                </c:pt>
                <c:pt idx="1">
                  <c:v>2005</c:v>
                </c:pt>
                <c:pt idx="2">
                  <c:v>2005</c:v>
                </c:pt>
                <c:pt idx="3">
                  <c:v>2006</c:v>
                </c:pt>
                <c:pt idx="4">
                  <c:v>2007</c:v>
                </c:pt>
                <c:pt idx="5">
                  <c:v>2008</c:v>
                </c:pt>
                <c:pt idx="6">
                  <c:v>2009</c:v>
                </c:pt>
                <c:pt idx="7">
                  <c:v>2010</c:v>
                </c:pt>
                <c:pt idx="8">
                  <c:v>2011</c:v>
                </c:pt>
                <c:pt idx="9">
                  <c:v>2012</c:v>
                </c:pt>
                <c:pt idx="10">
                  <c:v>2013</c:v>
                </c:pt>
                <c:pt idx="11">
                  <c:v>2014</c:v>
                </c:pt>
              </c:strCache>
            </c:strRef>
          </c:cat>
          <c:val>
            <c:numRef>
              <c:f>金融机构各项存款余额!$C$4:$C$14</c:f>
              <c:numCache>
                <c:formatCode>General</c:formatCode>
                <c:ptCount val="11"/>
                <c:pt idx="0">
                  <c:v>253188</c:v>
                </c:pt>
                <c:pt idx="1">
                  <c:v>300000</c:v>
                </c:pt>
                <c:pt idx="2">
                  <c:v>238065</c:v>
                </c:pt>
                <c:pt idx="3">
                  <c:v>401051</c:v>
                </c:pt>
                <c:pt idx="4">
                  <c:v>478444</c:v>
                </c:pt>
                <c:pt idx="5">
                  <c:v>612006</c:v>
                </c:pt>
                <c:pt idx="6">
                  <c:v>733382</c:v>
                </c:pt>
                <c:pt idx="7">
                  <c:v>826701</c:v>
                </c:pt>
                <c:pt idx="8">
                  <c:v>827000</c:v>
                </c:pt>
                <c:pt idx="9">
                  <c:v>1070588</c:v>
                </c:pt>
                <c:pt idx="10">
                  <c:v>1177735</c:v>
                </c:pt>
              </c:numCache>
            </c:numRef>
          </c:val>
        </c:ser>
        <c:dLbls>
          <c:showLegendKey val="0"/>
          <c:showVal val="1"/>
          <c:showCatName val="0"/>
          <c:showSerName val="0"/>
          <c:showPercent val="0"/>
          <c:showBubbleSize val="0"/>
        </c:dLbls>
        <c:gapWidth val="150"/>
        <c:axId val="128520960"/>
        <c:axId val="128522496"/>
      </c:barChart>
      <c:catAx>
        <c:axId val="128520960"/>
        <c:scaling>
          <c:orientation val="minMax"/>
        </c:scaling>
        <c:delete val="0"/>
        <c:axPos val="b"/>
        <c:numFmt formatCode="General" sourceLinked="1"/>
        <c:majorTickMark val="out"/>
        <c:minorTickMark val="none"/>
        <c:tickLblPos val="nextTo"/>
        <c:txPr>
          <a:bodyPr rot="-60000000" spcFirstLastPara="0" vertOverflow="ellipsis" vert="horz" wrap="square" anchor="ctr" anchorCtr="1"/>
          <a:lstStyle/>
          <a:p>
            <a:pPr>
              <a:defRPr lang="zh-CN" sz="1000" b="0" i="0" u="none" strike="noStrike" kern="1200" baseline="0">
                <a:solidFill>
                  <a:schemeClr val="tx1"/>
                </a:solidFill>
                <a:latin typeface="+mn-lt"/>
                <a:ea typeface="+mn-ea"/>
                <a:cs typeface="+mn-cs"/>
              </a:defRPr>
            </a:pPr>
            <a:endParaRPr lang="zh-CN"/>
          </a:p>
        </c:txPr>
        <c:crossAx val="128522496"/>
        <c:crosses val="autoZero"/>
        <c:auto val="1"/>
        <c:lblAlgn val="ctr"/>
        <c:lblOffset val="100"/>
        <c:noMultiLvlLbl val="0"/>
      </c:catAx>
      <c:valAx>
        <c:axId val="128522496"/>
        <c:scaling>
          <c:orientation val="minMax"/>
        </c:scaling>
        <c:delete val="0"/>
        <c:axPos val="l"/>
        <c:majorGridlines/>
        <c:numFmt formatCode="General" sourceLinked="1"/>
        <c:majorTickMark val="out"/>
        <c:minorTickMark val="none"/>
        <c:tickLblPos val="nextTo"/>
        <c:txPr>
          <a:bodyPr rot="-60000000" spcFirstLastPara="0" vertOverflow="ellipsis" vert="horz" wrap="square" anchor="ctr" anchorCtr="1"/>
          <a:lstStyle/>
          <a:p>
            <a:pPr>
              <a:defRPr lang="zh-CN" sz="1000" b="0" i="0" u="none" strike="noStrike" kern="1200" baseline="0">
                <a:solidFill>
                  <a:schemeClr val="tx1"/>
                </a:solidFill>
                <a:latin typeface="+mn-lt"/>
                <a:ea typeface="+mn-ea"/>
                <a:cs typeface="+mn-cs"/>
              </a:defRPr>
            </a:pPr>
            <a:endParaRPr lang="zh-CN"/>
          </a:p>
        </c:txPr>
        <c:crossAx val="128520960"/>
        <c:crosses val="autoZero"/>
        <c:crossBetween val="between"/>
      </c:valAx>
    </c:plotArea>
    <c:legend>
      <c:legendPos val="b"/>
      <c:layout>
        <c:manualLayout>
          <c:xMode val="edge"/>
          <c:yMode val="edge"/>
          <c:x val="5.8310249307479203E-2"/>
          <c:y val="0.88393035814739696"/>
          <c:w val="0.9"/>
          <c:h val="7.7498208942430993E-2"/>
        </c:manualLayout>
      </c:layout>
      <c:overlay val="0"/>
      <c:txPr>
        <a:bodyPr rot="0" spcFirstLastPara="0" vertOverflow="ellipsis" vert="horz" wrap="square" anchor="ctr" anchorCtr="1"/>
        <a:lstStyle/>
        <a:p>
          <a:pPr>
            <a:defRPr lang="zh-CN" sz="1000" b="0" i="0" u="none" strike="noStrike" kern="1200" baseline="0">
              <a:solidFill>
                <a:schemeClr val="tx1"/>
              </a:solidFill>
              <a:latin typeface="+mn-lt"/>
              <a:ea typeface="+mn-ea"/>
              <a:cs typeface="+mn-cs"/>
            </a:defRPr>
          </a:pPr>
          <a:endParaRPr lang="zh-CN"/>
        </a:p>
      </c:txPr>
    </c:legend>
    <c:plotVisOnly val="1"/>
    <c:dispBlanksAs val="gap"/>
    <c:showDLblsOverMax val="0"/>
  </c:chart>
  <c:spPr>
    <a:ln>
      <a:solidFill>
        <a:schemeClr val="tx1">
          <a:lumMod val="40000"/>
          <a:lumOff val="60000"/>
        </a:schemeClr>
      </a:solidFill>
    </a:ln>
  </c:spPr>
  <c:txPr>
    <a:bodyPr/>
    <a:lstStyle/>
    <a:p>
      <a:pPr>
        <a:defRPr lang="zh-CN"/>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1"/>
  <c:lang val="zh-CN"/>
  <c:roundedCorners val="0"/>
  <mc:AlternateContent xmlns:mc="http://schemas.openxmlformats.org/markup-compatibility/2006">
    <mc:Choice xmlns:c14="http://schemas.microsoft.com/office/drawing/2007/8/2/chart" Requires="c14">
      <c14:style val="136"/>
    </mc:Choice>
    <mc:Fallback>
      <c:style val="36"/>
    </mc:Fallback>
  </mc:AlternateContent>
  <c:chart>
    <c:title>
      <c:layout/>
      <c:overlay val="0"/>
      <c:txPr>
        <a:bodyPr rot="0" spcFirstLastPara="0" vertOverflow="ellipsis" vert="horz" wrap="square" anchor="ctr" anchorCtr="1"/>
        <a:lstStyle/>
        <a:p>
          <a:pPr>
            <a:defRPr lang="zh-CN" sz="1200" b="1" i="0" u="none" strike="noStrike" kern="1200" baseline="0">
              <a:solidFill>
                <a:schemeClr val="dk1"/>
              </a:solidFill>
              <a:latin typeface="+mn-lt"/>
              <a:ea typeface="+mn-ea"/>
              <a:cs typeface="+mn-cs"/>
            </a:defRPr>
          </a:pPr>
          <a:endParaRPr lang="zh-CN"/>
        </a:p>
      </c:txPr>
    </c:title>
    <c:autoTitleDeleted val="0"/>
    <c:plotArea>
      <c:layout/>
      <c:lineChart>
        <c:grouping val="stacked"/>
        <c:varyColors val="0"/>
        <c:ser>
          <c:idx val="0"/>
          <c:order val="0"/>
          <c:tx>
            <c:strRef>
              <c:f>金融机构各项存款余额!$D$3</c:f>
              <c:strCache>
                <c:ptCount val="1"/>
                <c:pt idx="0">
                  <c:v>存款余额增速</c:v>
                </c:pt>
              </c:strCache>
            </c:strRef>
          </c:tx>
          <c:marker>
            <c:symbol val="none"/>
          </c:marker>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dk1"/>
                    </a:solidFill>
                    <a:latin typeface="+mn-lt"/>
                    <a:ea typeface="+mn-ea"/>
                    <a:cs typeface="+mn-cs"/>
                  </a:defRPr>
                </a:pPr>
                <a:endParaRPr lang="zh-CN"/>
              </a:p>
            </c:txPr>
            <c:dLblPos val="r"/>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numRef>
              <c:f>金融机构各项存款余额!$B$4:$B$14</c:f>
              <c:numCache>
                <c:formatCode>General</c:formatCode>
                <c:ptCount val="11"/>
                <c:pt idx="0">
                  <c:v>2005</c:v>
                </c:pt>
                <c:pt idx="1">
                  <c:v>2005</c:v>
                </c:pt>
                <c:pt idx="2">
                  <c:v>2006</c:v>
                </c:pt>
                <c:pt idx="3">
                  <c:v>2007</c:v>
                </c:pt>
                <c:pt idx="4">
                  <c:v>2008</c:v>
                </c:pt>
                <c:pt idx="5">
                  <c:v>2009</c:v>
                </c:pt>
                <c:pt idx="6">
                  <c:v>2010</c:v>
                </c:pt>
                <c:pt idx="7">
                  <c:v>2011</c:v>
                </c:pt>
                <c:pt idx="8">
                  <c:v>2012</c:v>
                </c:pt>
                <c:pt idx="9">
                  <c:v>2013</c:v>
                </c:pt>
                <c:pt idx="10">
                  <c:v>2014</c:v>
                </c:pt>
              </c:numCache>
            </c:numRef>
          </c:cat>
          <c:val>
            <c:numRef>
              <c:f>金融机构各项存款余额!$D$4:$D$14</c:f>
              <c:numCache>
                <c:formatCode>0.00%</c:formatCode>
                <c:ptCount val="11"/>
                <c:pt idx="1">
                  <c:v>0.18489027916015</c:v>
                </c:pt>
                <c:pt idx="2">
                  <c:v>-0.20644999999999999</c:v>
                </c:pt>
                <c:pt idx="3">
                  <c:v>0.68462814777476699</c:v>
                </c:pt>
                <c:pt idx="4">
                  <c:v>0.19297545698676699</c:v>
                </c:pt>
                <c:pt idx="5">
                  <c:v>0.27915910743995098</c:v>
                </c:pt>
                <c:pt idx="6">
                  <c:v>0.19832485302431699</c:v>
                </c:pt>
                <c:pt idx="7">
                  <c:v>0.12724473739469999</c:v>
                </c:pt>
                <c:pt idx="8">
                  <c:v>3.6167852706117502E-4</c:v>
                </c:pt>
                <c:pt idx="9">
                  <c:v>0.294544135429263</c:v>
                </c:pt>
                <c:pt idx="10">
                  <c:v>0.10008238463349101</c:v>
                </c:pt>
              </c:numCache>
            </c:numRef>
          </c:val>
          <c:smooth val="0"/>
        </c:ser>
        <c:dLbls>
          <c:showLegendKey val="0"/>
          <c:showVal val="1"/>
          <c:showCatName val="0"/>
          <c:showSerName val="0"/>
          <c:showPercent val="0"/>
          <c:showBubbleSize val="0"/>
        </c:dLbls>
        <c:marker val="1"/>
        <c:smooth val="0"/>
        <c:axId val="128546304"/>
        <c:axId val="141689216"/>
      </c:lineChart>
      <c:catAx>
        <c:axId val="128546304"/>
        <c:scaling>
          <c:orientation val="minMax"/>
        </c:scaling>
        <c:delete val="0"/>
        <c:axPos val="b"/>
        <c:numFmt formatCode="General" sourceLinked="1"/>
        <c:majorTickMark val="out"/>
        <c:minorTickMark val="none"/>
        <c:tickLblPos val="nextTo"/>
        <c:txPr>
          <a:bodyPr rot="-60000000" spcFirstLastPara="0" vertOverflow="ellipsis" vert="horz" wrap="square" anchor="ctr" anchorCtr="1"/>
          <a:lstStyle/>
          <a:p>
            <a:pPr>
              <a:defRPr lang="zh-CN" sz="1000" b="0" i="0" u="none" strike="noStrike" kern="1200" baseline="0">
                <a:solidFill>
                  <a:schemeClr val="dk1"/>
                </a:solidFill>
                <a:latin typeface="+mn-lt"/>
                <a:ea typeface="+mn-ea"/>
                <a:cs typeface="+mn-cs"/>
              </a:defRPr>
            </a:pPr>
            <a:endParaRPr lang="zh-CN"/>
          </a:p>
        </c:txPr>
        <c:crossAx val="141689216"/>
        <c:crosses val="autoZero"/>
        <c:auto val="1"/>
        <c:lblAlgn val="ctr"/>
        <c:lblOffset val="100"/>
        <c:noMultiLvlLbl val="0"/>
      </c:catAx>
      <c:valAx>
        <c:axId val="141689216"/>
        <c:scaling>
          <c:orientation val="minMax"/>
        </c:scaling>
        <c:delete val="0"/>
        <c:axPos val="l"/>
        <c:majorGridlines/>
        <c:numFmt formatCode="General" sourceLinked="1"/>
        <c:majorTickMark val="out"/>
        <c:minorTickMark val="none"/>
        <c:tickLblPos val="nextTo"/>
        <c:txPr>
          <a:bodyPr rot="-60000000" spcFirstLastPara="0" vertOverflow="ellipsis" vert="horz" wrap="square" anchor="ctr" anchorCtr="1"/>
          <a:lstStyle/>
          <a:p>
            <a:pPr>
              <a:defRPr lang="zh-CN" sz="1000" b="0" i="0" u="none" strike="noStrike" kern="1200" baseline="0">
                <a:solidFill>
                  <a:schemeClr val="dk1"/>
                </a:solidFill>
                <a:latin typeface="+mn-lt"/>
                <a:ea typeface="+mn-ea"/>
                <a:cs typeface="+mn-cs"/>
              </a:defRPr>
            </a:pPr>
            <a:endParaRPr lang="zh-CN"/>
          </a:p>
        </c:txPr>
        <c:crossAx val="128546304"/>
        <c:crosses val="autoZero"/>
        <c:crossBetween val="between"/>
      </c:valAx>
    </c:plotArea>
    <c:legend>
      <c:legendPos val="b"/>
      <c:layout/>
      <c:overlay val="0"/>
      <c:txPr>
        <a:bodyPr rot="0" spcFirstLastPara="0" vertOverflow="ellipsis" vert="horz" wrap="square" anchor="ctr" anchorCtr="1"/>
        <a:lstStyle/>
        <a:p>
          <a:pPr>
            <a:defRPr lang="zh-CN" sz="1000" b="0" i="0" u="none" strike="noStrike" kern="1200" baseline="0">
              <a:solidFill>
                <a:schemeClr val="dk1"/>
              </a:solidFill>
              <a:latin typeface="+mn-lt"/>
              <a:ea typeface="+mn-ea"/>
              <a:cs typeface="+mn-cs"/>
            </a:defRPr>
          </a:pPr>
          <a:endParaRPr lang="zh-CN"/>
        </a:p>
      </c:txPr>
    </c:legend>
    <c:plotVisOnly val="1"/>
    <c:dispBlanksAs val="zero"/>
    <c:showDLblsOverMax val="0"/>
  </c:chart>
  <c:txPr>
    <a:bodyPr/>
    <a:lstStyle/>
    <a:p>
      <a:pPr>
        <a:defRPr lang="zh-CN"/>
      </a:pPr>
      <a:endParaRPr lang="zh-CN"/>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colorful1#2">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3">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5">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6">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7">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9A63ABFD-07F6-4C1C-B8D7-27E1238FF30F}" type="doc">
      <dgm:prSet loTypeId="urn:microsoft.com/office/officeart/2005/8/layout/hierarchy2#1" loCatId="hierarchy" qsTypeId="urn:microsoft.com/office/officeart/2005/8/quickstyle/simple1#1" qsCatId="simple" csTypeId="urn:microsoft.com/office/officeart/2005/8/colors/colorful1#2" csCatId="colorful" phldr="1"/>
      <dgm:spPr/>
      <dgm:t>
        <a:bodyPr/>
        <a:lstStyle/>
        <a:p>
          <a:endParaRPr lang="zh-CN" altLang="en-US"/>
        </a:p>
      </dgm:t>
    </dgm:pt>
    <dgm:pt modelId="{97D12D75-3DD0-4A29-825D-E112719B8A44}">
      <dgm:prSet phldrT="[文本]" custT="1"/>
      <dgm:spPr/>
      <dgm:t>
        <a:bodyPr/>
        <a:lstStyle/>
        <a:p>
          <a:r>
            <a:rPr lang="zh-CN" altLang="en-US" sz="1800" b="1" dirty="0" smtClean="0">
              <a:latin typeface="华文楷体" panose="02010600040101010101" pitchFamily="2" charset="-122"/>
              <a:ea typeface="华文楷体" panose="02010600040101010101" pitchFamily="2" charset="-122"/>
            </a:rPr>
            <a:t>金</a:t>
          </a:r>
          <a:endParaRPr lang="en-US" altLang="zh-CN" sz="1800" b="1" dirty="0" smtClean="0">
            <a:latin typeface="华文楷体" panose="02010600040101010101" pitchFamily="2" charset="-122"/>
            <a:ea typeface="华文楷体" panose="02010600040101010101" pitchFamily="2" charset="-122"/>
          </a:endParaRPr>
        </a:p>
        <a:p>
          <a:r>
            <a:rPr lang="zh-CN" altLang="en-US" sz="1800" b="1" dirty="0" smtClean="0">
              <a:latin typeface="华文楷体" panose="02010600040101010101" pitchFamily="2" charset="-122"/>
              <a:ea typeface="华文楷体" panose="02010600040101010101" pitchFamily="2" charset="-122"/>
            </a:rPr>
            <a:t>融</a:t>
          </a:r>
          <a:endParaRPr lang="en-US" altLang="zh-CN" sz="1800" b="1" dirty="0" smtClean="0">
            <a:latin typeface="华文楷体" panose="02010600040101010101" pitchFamily="2" charset="-122"/>
            <a:ea typeface="华文楷体" panose="02010600040101010101" pitchFamily="2" charset="-122"/>
          </a:endParaRPr>
        </a:p>
        <a:p>
          <a:r>
            <a:rPr lang="zh-CN" altLang="en-US" sz="1800" b="1" dirty="0" smtClean="0">
              <a:latin typeface="华文楷体" panose="02010600040101010101" pitchFamily="2" charset="-122"/>
              <a:ea typeface="华文楷体" panose="02010600040101010101" pitchFamily="2" charset="-122"/>
            </a:rPr>
            <a:t>风</a:t>
          </a:r>
          <a:endParaRPr lang="en-US" altLang="zh-CN" sz="1800" b="1" dirty="0" smtClean="0">
            <a:latin typeface="华文楷体" panose="02010600040101010101" pitchFamily="2" charset="-122"/>
            <a:ea typeface="华文楷体" panose="02010600040101010101" pitchFamily="2" charset="-122"/>
          </a:endParaRPr>
        </a:p>
        <a:p>
          <a:r>
            <a:rPr lang="zh-CN" altLang="en-US" sz="1800" b="1" dirty="0" smtClean="0">
              <a:latin typeface="华文楷体" panose="02010600040101010101" pitchFamily="2" charset="-122"/>
              <a:ea typeface="华文楷体" panose="02010600040101010101" pitchFamily="2" charset="-122"/>
            </a:rPr>
            <a:t>险</a:t>
          </a:r>
          <a:endParaRPr lang="en-US" altLang="zh-CN" sz="1800" b="1" dirty="0" smtClean="0">
            <a:latin typeface="华文楷体" panose="02010600040101010101" pitchFamily="2" charset="-122"/>
            <a:ea typeface="华文楷体" panose="02010600040101010101" pitchFamily="2" charset="-122"/>
          </a:endParaRPr>
        </a:p>
        <a:p>
          <a:r>
            <a:rPr lang="zh-CN" altLang="en-US" sz="1800" b="1" dirty="0" smtClean="0">
              <a:latin typeface="华文楷体" panose="02010600040101010101" pitchFamily="2" charset="-122"/>
              <a:ea typeface="华文楷体" panose="02010600040101010101" pitchFamily="2" charset="-122"/>
            </a:rPr>
            <a:t>管</a:t>
          </a:r>
          <a:endParaRPr lang="en-US" altLang="zh-CN" sz="1800" b="1" dirty="0" smtClean="0">
            <a:latin typeface="华文楷体" panose="02010600040101010101" pitchFamily="2" charset="-122"/>
            <a:ea typeface="华文楷体" panose="02010600040101010101" pitchFamily="2" charset="-122"/>
          </a:endParaRPr>
        </a:p>
        <a:p>
          <a:r>
            <a:rPr lang="zh-CN" altLang="en-US" sz="1800" b="1" dirty="0" smtClean="0">
              <a:latin typeface="华文楷体" panose="02010600040101010101" pitchFamily="2" charset="-122"/>
              <a:ea typeface="华文楷体" panose="02010600040101010101" pitchFamily="2" charset="-122"/>
            </a:rPr>
            <a:t>理</a:t>
          </a:r>
          <a:endParaRPr lang="en-US" altLang="zh-CN" sz="1800" b="1" dirty="0" smtClean="0">
            <a:latin typeface="华文楷体" panose="02010600040101010101" pitchFamily="2" charset="-122"/>
            <a:ea typeface="华文楷体" panose="02010600040101010101" pitchFamily="2" charset="-122"/>
          </a:endParaRPr>
        </a:p>
        <a:p>
          <a:r>
            <a:rPr lang="zh-CN" altLang="en-US" sz="1800" b="1" dirty="0" smtClean="0">
              <a:latin typeface="华文楷体" panose="02010600040101010101" pitchFamily="2" charset="-122"/>
              <a:ea typeface="华文楷体" panose="02010600040101010101" pitchFamily="2" charset="-122"/>
            </a:rPr>
            <a:t>原</a:t>
          </a:r>
          <a:endParaRPr lang="en-US" altLang="zh-CN" sz="1800" b="1" dirty="0" smtClean="0">
            <a:latin typeface="华文楷体" panose="02010600040101010101" pitchFamily="2" charset="-122"/>
            <a:ea typeface="华文楷体" panose="02010600040101010101" pitchFamily="2" charset="-122"/>
          </a:endParaRPr>
        </a:p>
        <a:p>
          <a:r>
            <a:rPr lang="zh-CN" altLang="en-US" sz="1800" b="1" dirty="0" smtClean="0">
              <a:latin typeface="华文楷体" panose="02010600040101010101" pitchFamily="2" charset="-122"/>
              <a:ea typeface="华文楷体" panose="02010600040101010101" pitchFamily="2" charset="-122"/>
            </a:rPr>
            <a:t>理</a:t>
          </a:r>
          <a:endParaRPr lang="zh-CN" altLang="en-US" sz="1800" b="1" dirty="0">
            <a:latin typeface="华文楷体" panose="02010600040101010101" pitchFamily="2" charset="-122"/>
            <a:ea typeface="华文楷体" panose="02010600040101010101" pitchFamily="2" charset="-122"/>
          </a:endParaRPr>
        </a:p>
      </dgm:t>
    </dgm:pt>
    <dgm:pt modelId="{29ABAA14-3D47-432A-B324-E6248F15E303}" type="parTrans" cxnId="{89F54AC9-A50C-43D8-AEB7-3BB5B746FE7E}">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B990236F-EA63-40B3-9DF5-1B2C94B10FB5}" type="sibTrans" cxnId="{89F54AC9-A50C-43D8-AEB7-3BB5B746FE7E}">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A9C8C49B-35F8-4D8C-83BF-E516D6F02D3E}">
      <dgm:prSet phldrT="[文本]" custT="1"/>
      <dgm:spPr/>
      <dgm:t>
        <a:bodyPr/>
        <a:lstStyle/>
        <a:p>
          <a:r>
            <a:rPr lang="zh-CN" altLang="en-US" sz="1800" b="1" dirty="0" smtClean="0">
              <a:latin typeface="华文楷体" panose="02010600040101010101" pitchFamily="2" charset="-122"/>
              <a:ea typeface="华文楷体" panose="02010600040101010101" pitchFamily="2" charset="-122"/>
            </a:rPr>
            <a:t>金融风险的理论解释</a:t>
          </a:r>
          <a:endParaRPr lang="zh-CN" altLang="en-US" sz="1800" b="1" dirty="0">
            <a:latin typeface="华文楷体" panose="02010600040101010101" pitchFamily="2" charset="-122"/>
            <a:ea typeface="华文楷体" panose="02010600040101010101" pitchFamily="2" charset="-122"/>
          </a:endParaRPr>
        </a:p>
      </dgm:t>
    </dgm:pt>
    <dgm:pt modelId="{31B89E0F-07A7-4C87-B053-3004231A2FF2}" type="parTrans" cxnId="{46D96206-91C0-48F7-A351-D40B1C5D2523}">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9CB3580D-0FB1-47EB-9840-9E17C33F1B11}" type="sibTrans" cxnId="{46D96206-91C0-48F7-A351-D40B1C5D2523}">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19941954-1209-41CB-B5F7-288476C66CA3}">
      <dgm:prSet phldrT="[文本]" custT="1"/>
      <dgm:spPr/>
      <dgm:t>
        <a:bodyPr/>
        <a:lstStyle/>
        <a:p>
          <a:r>
            <a:rPr lang="zh-CN" altLang="en-US" sz="1800" b="1" dirty="0" smtClean="0">
              <a:latin typeface="华文楷体" panose="02010600040101010101" pitchFamily="2" charset="-122"/>
              <a:ea typeface="华文楷体" panose="02010600040101010101" pitchFamily="2" charset="-122"/>
            </a:rPr>
            <a:t>不稳定性理论</a:t>
          </a:r>
          <a:endParaRPr lang="zh-CN" altLang="en-US" sz="1800" b="1" dirty="0">
            <a:latin typeface="华文楷体" panose="02010600040101010101" pitchFamily="2" charset="-122"/>
            <a:ea typeface="华文楷体" panose="02010600040101010101" pitchFamily="2" charset="-122"/>
          </a:endParaRPr>
        </a:p>
      </dgm:t>
    </dgm:pt>
    <dgm:pt modelId="{E1252DF1-059C-4870-B1E3-74533C970A2F}" type="parTrans" cxnId="{9FFA2EB1-9506-4859-8F91-231200F16201}">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CC111F18-27B4-489C-8D1C-8BA2095AD0C8}" type="sibTrans" cxnId="{9FFA2EB1-9506-4859-8F91-231200F16201}">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CFA18B5D-C034-4681-B2F4-A1AADAB85F06}">
      <dgm:prSet phldrT="[文本]" custT="1"/>
      <dgm:spPr/>
      <dgm:t>
        <a:bodyPr/>
        <a:lstStyle/>
        <a:p>
          <a:r>
            <a:rPr lang="zh-CN" altLang="en-US" sz="1800" b="1" dirty="0" smtClean="0">
              <a:latin typeface="华文楷体" panose="02010600040101010101" pitchFamily="2" charset="-122"/>
              <a:ea typeface="华文楷体" panose="02010600040101010101" pitchFamily="2" charset="-122"/>
            </a:rPr>
            <a:t>非对称信息理论</a:t>
          </a:r>
          <a:endParaRPr lang="zh-CN" altLang="en-US" sz="1800" b="1" dirty="0">
            <a:latin typeface="华文楷体" panose="02010600040101010101" pitchFamily="2" charset="-122"/>
            <a:ea typeface="华文楷体" panose="02010600040101010101" pitchFamily="2" charset="-122"/>
          </a:endParaRPr>
        </a:p>
      </dgm:t>
    </dgm:pt>
    <dgm:pt modelId="{FBE13648-963D-4072-9D19-0D111309EE82}" type="parTrans" cxnId="{05D9F1DF-59F3-42BD-9C83-F9CD75E0D158}">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C7D87432-4C3B-4468-9E4F-C32DFC87F1E5}" type="sibTrans" cxnId="{05D9F1DF-59F3-42BD-9C83-F9CD75E0D158}">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CFC8E220-B911-4EA1-89D5-E5249E768EB3}">
      <dgm:prSet phldrT="[文本]" custT="1"/>
      <dgm:spPr/>
      <dgm:t>
        <a:bodyPr/>
        <a:lstStyle/>
        <a:p>
          <a:r>
            <a:rPr lang="zh-CN" altLang="en-US" sz="1800" b="1" dirty="0" smtClean="0">
              <a:latin typeface="华文楷体" panose="02010600040101010101" pitchFamily="2" charset="-122"/>
              <a:ea typeface="华文楷体" panose="02010600040101010101" pitchFamily="2" charset="-122"/>
            </a:rPr>
            <a:t>金融风险的分类</a:t>
          </a:r>
          <a:endParaRPr lang="zh-CN" altLang="en-US" sz="1800" b="1" dirty="0">
            <a:latin typeface="华文楷体" panose="02010600040101010101" pitchFamily="2" charset="-122"/>
            <a:ea typeface="华文楷体" panose="02010600040101010101" pitchFamily="2" charset="-122"/>
          </a:endParaRPr>
        </a:p>
      </dgm:t>
    </dgm:pt>
    <dgm:pt modelId="{8263143A-E748-4CF3-9A4F-0E69F56D19E6}" type="parTrans" cxnId="{4DA56461-5108-43F8-BD00-B22429FCF557}">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6B9CD5F4-96AD-4815-8AFD-8724B377CC2F}" type="sibTrans" cxnId="{4DA56461-5108-43F8-BD00-B22429FCF557}">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7BA0DE4F-CA21-4E08-95FF-285FD8CB2B3A}">
      <dgm:prSet phldrT="[文本]" custT="1"/>
      <dgm:spPr/>
      <dgm:t>
        <a:bodyPr/>
        <a:lstStyle/>
        <a:p>
          <a:r>
            <a:rPr lang="zh-CN" altLang="en-US" sz="1800" b="1" dirty="0" smtClean="0">
              <a:latin typeface="华文楷体" panose="02010600040101010101" pitchFamily="2" charset="-122"/>
              <a:ea typeface="华文楷体" panose="02010600040101010101" pitchFamily="2" charset="-122"/>
            </a:rPr>
            <a:t>信用风险</a:t>
          </a:r>
          <a:endParaRPr lang="zh-CN" altLang="en-US" sz="1800" b="1" dirty="0">
            <a:latin typeface="华文楷体" panose="02010600040101010101" pitchFamily="2" charset="-122"/>
            <a:ea typeface="华文楷体" panose="02010600040101010101" pitchFamily="2" charset="-122"/>
          </a:endParaRPr>
        </a:p>
      </dgm:t>
    </dgm:pt>
    <dgm:pt modelId="{8F8D86E6-29DD-49C0-BDBF-DE872920A215}" type="parTrans" cxnId="{008EC502-23A9-47C7-A9EF-8C1DA8236833}">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161B9BAF-CDAF-474F-915C-745648F07BC2}" type="sibTrans" cxnId="{008EC502-23A9-47C7-A9EF-8C1DA8236833}">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5AD0ED86-71BC-4486-B3BA-D0F90B1503D7}">
      <dgm:prSet custT="1"/>
      <dgm:spPr/>
      <dgm:t>
        <a:bodyPr/>
        <a:lstStyle/>
        <a:p>
          <a:r>
            <a:rPr lang="zh-CN" altLang="en-US" sz="1800" b="1" dirty="0" smtClean="0">
              <a:latin typeface="华文楷体" panose="02010600040101010101" pitchFamily="2" charset="-122"/>
              <a:ea typeface="华文楷体" panose="02010600040101010101" pitchFamily="2" charset="-122"/>
            </a:rPr>
            <a:t>市场风险</a:t>
          </a:r>
          <a:endParaRPr lang="zh-CN" altLang="en-US" sz="1800" b="1" dirty="0">
            <a:latin typeface="华文楷体" panose="02010600040101010101" pitchFamily="2" charset="-122"/>
            <a:ea typeface="华文楷体" panose="02010600040101010101" pitchFamily="2" charset="-122"/>
          </a:endParaRPr>
        </a:p>
      </dgm:t>
    </dgm:pt>
    <dgm:pt modelId="{27806102-9D50-4E4F-9D58-A094553B926F}" type="parTrans" cxnId="{FA6E9DB5-6FEB-4FBD-8F74-F36606B60B3F}">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2AF8C6AA-1976-4252-9A20-910D44418EE8}" type="sibTrans" cxnId="{FA6E9DB5-6FEB-4FBD-8F74-F36606B60B3F}">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1723B0CF-EBC2-444F-B9FF-E0FBF2ECE123}">
      <dgm:prSet custT="1"/>
      <dgm:spPr/>
      <dgm:t>
        <a:bodyPr/>
        <a:lstStyle/>
        <a:p>
          <a:r>
            <a:rPr lang="zh-CN" altLang="en-US" sz="1800" b="1" dirty="0" smtClean="0">
              <a:latin typeface="华文楷体" panose="02010600040101010101" pitchFamily="2" charset="-122"/>
              <a:ea typeface="华文楷体" panose="02010600040101010101" pitchFamily="2" charset="-122"/>
            </a:rPr>
            <a:t>金融风险管理</a:t>
          </a:r>
          <a:endParaRPr lang="zh-CN" altLang="en-US" sz="1800" b="1" dirty="0">
            <a:latin typeface="华文楷体" panose="02010600040101010101" pitchFamily="2" charset="-122"/>
            <a:ea typeface="华文楷体" panose="02010600040101010101" pitchFamily="2" charset="-122"/>
          </a:endParaRPr>
        </a:p>
      </dgm:t>
    </dgm:pt>
    <dgm:pt modelId="{E8CB447D-D2AD-4FC3-B577-FB09C5E600B2}" type="parTrans" cxnId="{2306C786-6D39-431B-B1BB-6507B302FF51}">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95B23F57-4ACB-48F2-8E4D-7379BDDAC68F}" type="sibTrans" cxnId="{2306C786-6D39-431B-B1BB-6507B302FF51}">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661F11DF-4911-4496-BEDD-2A01A776813E}">
      <dgm:prSet custT="1"/>
      <dgm:spPr/>
      <dgm:t>
        <a:bodyPr/>
        <a:lstStyle/>
        <a:p>
          <a:r>
            <a:rPr lang="zh-CN" altLang="en-US" sz="1800" b="1" dirty="0" smtClean="0">
              <a:latin typeface="华文楷体" panose="02010600040101010101" pitchFamily="2" charset="-122"/>
              <a:ea typeface="华文楷体" panose="02010600040101010101" pitchFamily="2" charset="-122"/>
            </a:rPr>
            <a:t>价格剧烈波动理论</a:t>
          </a:r>
          <a:endParaRPr lang="zh-CN" altLang="en-US" sz="1800" b="1" dirty="0">
            <a:latin typeface="华文楷体" panose="02010600040101010101" pitchFamily="2" charset="-122"/>
            <a:ea typeface="华文楷体" panose="02010600040101010101" pitchFamily="2" charset="-122"/>
          </a:endParaRPr>
        </a:p>
      </dgm:t>
    </dgm:pt>
    <dgm:pt modelId="{FB0F740E-531B-42A9-9DC8-3D449627063B}" type="parTrans" cxnId="{FF475D3D-B7AF-4A44-995A-A8D76A894CCE}">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D65C7828-7C14-4188-A845-1DB58A5436C4}" type="sibTrans" cxnId="{FF475D3D-B7AF-4A44-995A-A8D76A894CCE}">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732E3183-B6B8-4E6E-B736-BF54FF112EDC}">
      <dgm:prSet custT="1"/>
      <dgm:spPr/>
      <dgm:t>
        <a:bodyPr/>
        <a:lstStyle/>
        <a:p>
          <a:r>
            <a:rPr lang="zh-CN" altLang="en-US" sz="1800" b="1" dirty="0" smtClean="0">
              <a:latin typeface="华文楷体" panose="02010600040101010101" pitchFamily="2" charset="-122"/>
              <a:ea typeface="华文楷体" panose="02010600040101010101" pitchFamily="2" charset="-122"/>
            </a:rPr>
            <a:t>金融风险传播理论</a:t>
          </a:r>
          <a:endParaRPr lang="zh-CN" altLang="en-US" sz="1800" b="1" dirty="0">
            <a:latin typeface="华文楷体" panose="02010600040101010101" pitchFamily="2" charset="-122"/>
            <a:ea typeface="华文楷体" panose="02010600040101010101" pitchFamily="2" charset="-122"/>
          </a:endParaRPr>
        </a:p>
      </dgm:t>
    </dgm:pt>
    <dgm:pt modelId="{E98C2096-464E-4CC7-B8B9-F43C9FFFA792}" type="parTrans" cxnId="{631656B5-5F23-4532-8ECA-DF0653A8E746}">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360EBBCA-7E19-45B4-8623-7BEEBB6CA221}" type="sibTrans" cxnId="{631656B5-5F23-4532-8ECA-DF0653A8E746}">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2F403674-604F-4B36-B2D0-C50150E96C21}">
      <dgm:prSet custT="1"/>
      <dgm:spPr/>
      <dgm:t>
        <a:bodyPr/>
        <a:lstStyle/>
        <a:p>
          <a:r>
            <a:rPr lang="zh-CN" altLang="en-US" sz="1800" b="1" dirty="0" smtClean="0">
              <a:latin typeface="华文楷体" panose="02010600040101010101" pitchFamily="2" charset="-122"/>
              <a:ea typeface="华文楷体" panose="02010600040101010101" pitchFamily="2" charset="-122"/>
            </a:rPr>
            <a:t>流动性风险</a:t>
          </a:r>
          <a:endParaRPr lang="zh-CN" altLang="en-US" sz="1800" b="1" dirty="0">
            <a:latin typeface="华文楷体" panose="02010600040101010101" pitchFamily="2" charset="-122"/>
            <a:ea typeface="华文楷体" panose="02010600040101010101" pitchFamily="2" charset="-122"/>
          </a:endParaRPr>
        </a:p>
      </dgm:t>
    </dgm:pt>
    <dgm:pt modelId="{DCDCDC55-4D7E-4C8D-8188-C6A686D3EA0B}" type="parTrans" cxnId="{D6296234-9873-4ADD-9D02-F4F08C067B1E}">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0E00F0BA-C93E-4ED1-AA86-1009765975EE}" type="sibTrans" cxnId="{D6296234-9873-4ADD-9D02-F4F08C067B1E}">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BFC5A6A8-A2E3-4DCA-A8C1-8B03BBB99AAD}">
      <dgm:prSet custT="1"/>
      <dgm:spPr/>
      <dgm:t>
        <a:bodyPr/>
        <a:lstStyle/>
        <a:p>
          <a:r>
            <a:rPr lang="zh-CN" altLang="en-US" sz="1800" b="1" dirty="0" smtClean="0">
              <a:latin typeface="华文楷体" panose="02010600040101010101" pitchFamily="2" charset="-122"/>
              <a:ea typeface="华文楷体" panose="02010600040101010101" pitchFamily="2" charset="-122"/>
            </a:rPr>
            <a:t>操作风险</a:t>
          </a:r>
          <a:endParaRPr lang="zh-CN" altLang="en-US" sz="1800" b="1" dirty="0">
            <a:latin typeface="华文楷体" panose="02010600040101010101" pitchFamily="2" charset="-122"/>
            <a:ea typeface="华文楷体" panose="02010600040101010101" pitchFamily="2" charset="-122"/>
          </a:endParaRPr>
        </a:p>
      </dgm:t>
    </dgm:pt>
    <dgm:pt modelId="{094BDA7A-5862-4E0E-9F64-A3EF6ABCDA5D}" type="parTrans" cxnId="{2743B6C3-F130-492F-A5B7-585773416A02}">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034E0664-633A-4573-8B00-3D3059F9F699}" type="sibTrans" cxnId="{2743B6C3-F130-492F-A5B7-585773416A02}">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89EDD5D5-B26D-4385-BCEA-FF3A345DEDA5}">
      <dgm:prSet custT="1"/>
      <dgm:spPr/>
      <dgm:t>
        <a:bodyPr/>
        <a:lstStyle/>
        <a:p>
          <a:r>
            <a:rPr lang="zh-CN" altLang="en-US" sz="1800" b="1" dirty="0" smtClean="0">
              <a:latin typeface="华文楷体" panose="02010600040101010101" pitchFamily="2" charset="-122"/>
              <a:ea typeface="华文楷体" panose="02010600040101010101" pitchFamily="2" charset="-122"/>
            </a:rPr>
            <a:t>制度性措施</a:t>
          </a:r>
          <a:endParaRPr lang="zh-CN" altLang="en-US" sz="1800" b="1" dirty="0">
            <a:latin typeface="华文楷体" panose="02010600040101010101" pitchFamily="2" charset="-122"/>
            <a:ea typeface="华文楷体" panose="02010600040101010101" pitchFamily="2" charset="-122"/>
          </a:endParaRPr>
        </a:p>
      </dgm:t>
    </dgm:pt>
    <dgm:pt modelId="{7362896D-B9CB-4C53-8B3A-7926F379D340}" type="parTrans" cxnId="{D0003E37-7793-4999-8B83-11B4A144A48D}">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E42D5BFD-383E-48AF-8B81-DB07A1938AC3}" type="sibTrans" cxnId="{D0003E37-7793-4999-8B83-11B4A144A48D}">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7A6C7F45-2F5F-4A11-8A84-BE0655BE42A3}">
      <dgm:prSet custT="1"/>
      <dgm:spPr/>
      <dgm:t>
        <a:bodyPr/>
        <a:lstStyle/>
        <a:p>
          <a:r>
            <a:rPr lang="zh-CN" altLang="en-US" sz="1800" b="1" dirty="0" smtClean="0">
              <a:latin typeface="华文楷体" panose="02010600040101010101" pitchFamily="2" charset="-122"/>
              <a:ea typeface="华文楷体" panose="02010600040101010101" pitchFamily="2" charset="-122"/>
            </a:rPr>
            <a:t>法律制度</a:t>
          </a:r>
          <a:endParaRPr lang="zh-CN" altLang="en-US" sz="1800" b="1" dirty="0">
            <a:latin typeface="华文楷体" panose="02010600040101010101" pitchFamily="2" charset="-122"/>
            <a:ea typeface="华文楷体" panose="02010600040101010101" pitchFamily="2" charset="-122"/>
          </a:endParaRPr>
        </a:p>
      </dgm:t>
    </dgm:pt>
    <dgm:pt modelId="{92772939-ED13-4195-9B1D-914703A454D0}" type="parTrans" cxnId="{565F4F35-1CBB-41E0-B5EC-71B013D9B01C}">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1EF20210-D798-401B-A511-B109A4D064D6}" type="sibTrans" cxnId="{565F4F35-1CBB-41E0-B5EC-71B013D9B01C}">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512C1E0D-A29A-4280-8B7F-80FFFFBC7A63}">
      <dgm:prSet custT="1"/>
      <dgm:spPr/>
      <dgm:t>
        <a:bodyPr/>
        <a:lstStyle/>
        <a:p>
          <a:r>
            <a:rPr lang="zh-CN" altLang="en-US" sz="1800" b="1" dirty="0" smtClean="0">
              <a:latin typeface="华文楷体" panose="02010600040101010101" pitchFamily="2" charset="-122"/>
              <a:ea typeface="华文楷体" panose="02010600040101010101" pitchFamily="2" charset="-122"/>
            </a:rPr>
            <a:t>技术性措施</a:t>
          </a:r>
          <a:endParaRPr lang="zh-CN" altLang="en-US" sz="1800" b="1" dirty="0">
            <a:latin typeface="华文楷体" panose="02010600040101010101" pitchFamily="2" charset="-122"/>
            <a:ea typeface="华文楷体" panose="02010600040101010101" pitchFamily="2" charset="-122"/>
          </a:endParaRPr>
        </a:p>
      </dgm:t>
    </dgm:pt>
    <dgm:pt modelId="{1DF61EDF-7109-4EE3-98BD-791DA9591DF4}" type="parTrans" cxnId="{166EB4B1-34DB-464C-A15F-B5F246CAC1EE}">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2F06A319-6112-4C50-9093-C16619038894}" type="sibTrans" cxnId="{166EB4B1-34DB-464C-A15F-B5F246CAC1EE}">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707114DF-DB5C-4346-B524-3E5E1BAB1561}">
      <dgm:prSet custT="1"/>
      <dgm:spPr/>
      <dgm:t>
        <a:bodyPr/>
        <a:lstStyle/>
        <a:p>
          <a:r>
            <a:rPr lang="zh-CN" altLang="en-US" sz="1800" b="1" dirty="0" smtClean="0">
              <a:latin typeface="华文楷体" panose="02010600040101010101" pitchFamily="2" charset="-122"/>
              <a:ea typeface="华文楷体" panose="02010600040101010101" pitchFamily="2" charset="-122"/>
            </a:rPr>
            <a:t>组织制度</a:t>
          </a:r>
          <a:endParaRPr lang="zh-CN" altLang="en-US" sz="1800" b="1" dirty="0">
            <a:latin typeface="华文楷体" panose="02010600040101010101" pitchFamily="2" charset="-122"/>
            <a:ea typeface="华文楷体" panose="02010600040101010101" pitchFamily="2" charset="-122"/>
          </a:endParaRPr>
        </a:p>
      </dgm:t>
    </dgm:pt>
    <dgm:pt modelId="{57485F24-0A1E-4967-A203-0023B7701F73}" type="parTrans" cxnId="{9D1E0D33-5AAC-4B5B-8C88-976B0FA42824}">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D6B4BD61-A797-405F-B0BE-3EAF25B97685}" type="sibTrans" cxnId="{9D1E0D33-5AAC-4B5B-8C88-976B0FA42824}">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25AD7FF1-F0EE-437A-879C-5B6AE1FA6FF5}">
      <dgm:prSet custT="1"/>
      <dgm:spPr/>
      <dgm:t>
        <a:bodyPr/>
        <a:lstStyle/>
        <a:p>
          <a:r>
            <a:rPr lang="zh-CN" altLang="en-US" sz="1800" b="1" dirty="0" smtClean="0">
              <a:latin typeface="华文楷体" panose="02010600040101010101" pitchFamily="2" charset="-122"/>
              <a:ea typeface="华文楷体" panose="02010600040101010101" pitchFamily="2" charset="-122"/>
            </a:rPr>
            <a:t>程序制度</a:t>
          </a:r>
          <a:endParaRPr lang="zh-CN" altLang="en-US" sz="1800" b="1" dirty="0">
            <a:latin typeface="华文楷体" panose="02010600040101010101" pitchFamily="2" charset="-122"/>
            <a:ea typeface="华文楷体" panose="02010600040101010101" pitchFamily="2" charset="-122"/>
          </a:endParaRPr>
        </a:p>
      </dgm:t>
    </dgm:pt>
    <dgm:pt modelId="{EDB42357-F2D7-4B7D-839F-8DCB00A88DFB}" type="parTrans" cxnId="{D393B958-4DC0-4B2A-9C06-39F2E86A1A46}">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845E6622-0AAF-4C38-ADF1-E3BC98A28DE5}" type="sibTrans" cxnId="{D393B958-4DC0-4B2A-9C06-39F2E86A1A46}">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C13C0984-A3EF-42C3-82F2-A68D681FC3B3}">
      <dgm:prSet custT="1"/>
      <dgm:spPr/>
      <dgm:t>
        <a:bodyPr/>
        <a:lstStyle/>
        <a:p>
          <a:r>
            <a:rPr lang="zh-CN" altLang="en-US" sz="1800" b="1" dirty="0" smtClean="0">
              <a:latin typeface="华文楷体" panose="02010600040101010101" pitchFamily="2" charset="-122"/>
              <a:ea typeface="华文楷体" panose="02010600040101010101" pitchFamily="2" charset="-122"/>
            </a:rPr>
            <a:t>识别技术</a:t>
          </a:r>
          <a:endParaRPr lang="zh-CN" altLang="en-US" sz="1800" b="1" dirty="0">
            <a:latin typeface="华文楷体" panose="02010600040101010101" pitchFamily="2" charset="-122"/>
            <a:ea typeface="华文楷体" panose="02010600040101010101" pitchFamily="2" charset="-122"/>
          </a:endParaRPr>
        </a:p>
      </dgm:t>
    </dgm:pt>
    <dgm:pt modelId="{484453D0-8F1C-4453-85BB-DC3EA5875BC1}" type="parTrans" cxnId="{392197A7-95D0-46F5-BA56-07FB63CEDB92}">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3A60097D-E445-44C1-933A-1214282ACE4A}" type="sibTrans" cxnId="{392197A7-95D0-46F5-BA56-07FB63CEDB92}">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B24AEFEE-F567-4B4F-A373-3F98D4A0023D}">
      <dgm:prSet custT="1"/>
      <dgm:spPr/>
      <dgm:t>
        <a:bodyPr/>
        <a:lstStyle/>
        <a:p>
          <a:r>
            <a:rPr lang="zh-CN" altLang="en-US" sz="1800" b="1" dirty="0" smtClean="0">
              <a:latin typeface="华文楷体" panose="02010600040101010101" pitchFamily="2" charset="-122"/>
              <a:ea typeface="华文楷体" panose="02010600040101010101" pitchFamily="2" charset="-122"/>
            </a:rPr>
            <a:t>度量技术</a:t>
          </a:r>
          <a:endParaRPr lang="zh-CN" altLang="en-US" sz="1800" b="1" dirty="0">
            <a:latin typeface="华文楷体" panose="02010600040101010101" pitchFamily="2" charset="-122"/>
            <a:ea typeface="华文楷体" panose="02010600040101010101" pitchFamily="2" charset="-122"/>
          </a:endParaRPr>
        </a:p>
      </dgm:t>
    </dgm:pt>
    <dgm:pt modelId="{88A62F6F-C4C7-49F5-8219-C221396C940B}" type="parTrans" cxnId="{19E028EA-1D46-498D-8F7F-3366AECC0717}">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D0B1C361-9675-4D5B-BA4D-077DBF383DC9}" type="sibTrans" cxnId="{19E028EA-1D46-498D-8F7F-3366AECC0717}">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4EF703B8-F9A3-4017-8972-536C5B58409A}">
      <dgm:prSet custT="1"/>
      <dgm:spPr/>
      <dgm:t>
        <a:bodyPr/>
        <a:lstStyle/>
        <a:p>
          <a:r>
            <a:rPr lang="zh-CN" altLang="en-US" sz="1800" b="1" dirty="0" smtClean="0">
              <a:latin typeface="华文楷体" panose="02010600040101010101" pitchFamily="2" charset="-122"/>
              <a:ea typeface="华文楷体" panose="02010600040101010101" pitchFamily="2" charset="-122"/>
            </a:rPr>
            <a:t>管理技术</a:t>
          </a:r>
          <a:endParaRPr lang="zh-CN" altLang="en-US" sz="1800" b="1" dirty="0">
            <a:latin typeface="华文楷体" panose="02010600040101010101" pitchFamily="2" charset="-122"/>
            <a:ea typeface="华文楷体" panose="02010600040101010101" pitchFamily="2" charset="-122"/>
          </a:endParaRPr>
        </a:p>
      </dgm:t>
    </dgm:pt>
    <dgm:pt modelId="{B55A107A-0FE9-4089-BEAA-993E9AE782BE}" type="parTrans" cxnId="{1DCCBE6F-7A11-4019-A1A9-AADE29D15A53}">
      <dgm:prSet custT="1"/>
      <dgm:spPr/>
      <dgm:t>
        <a:bodyPr/>
        <a:lstStyle/>
        <a:p>
          <a:endParaRPr lang="zh-CN" altLang="en-US" sz="1800" b="1">
            <a:latin typeface="华文楷体" panose="02010600040101010101" pitchFamily="2" charset="-122"/>
            <a:ea typeface="华文楷体" panose="02010600040101010101" pitchFamily="2" charset="-122"/>
          </a:endParaRPr>
        </a:p>
      </dgm:t>
    </dgm:pt>
    <dgm:pt modelId="{4223B9A9-DEEF-4D1E-B201-36B4843ADC5A}" type="sibTrans" cxnId="{1DCCBE6F-7A11-4019-A1A9-AADE29D15A53}">
      <dgm:prSet/>
      <dgm:spPr/>
      <dgm:t>
        <a:bodyPr/>
        <a:lstStyle/>
        <a:p>
          <a:endParaRPr lang="zh-CN" altLang="en-US" sz="1800" b="1">
            <a:latin typeface="华文楷体" panose="02010600040101010101" pitchFamily="2" charset="-122"/>
            <a:ea typeface="华文楷体" panose="02010600040101010101" pitchFamily="2" charset="-122"/>
          </a:endParaRPr>
        </a:p>
      </dgm:t>
    </dgm:pt>
    <dgm:pt modelId="{03D2345E-6BA7-487F-BB61-36E0C55F48F4}" type="pres">
      <dgm:prSet presAssocID="{9A63ABFD-07F6-4C1C-B8D7-27E1238FF30F}" presName="diagram" presStyleCnt="0">
        <dgm:presLayoutVars>
          <dgm:chPref val="1"/>
          <dgm:dir/>
          <dgm:animOne val="branch"/>
          <dgm:animLvl val="lvl"/>
          <dgm:resizeHandles val="exact"/>
        </dgm:presLayoutVars>
      </dgm:prSet>
      <dgm:spPr/>
      <dgm:t>
        <a:bodyPr/>
        <a:lstStyle/>
        <a:p>
          <a:endParaRPr lang="zh-CN" altLang="en-US"/>
        </a:p>
      </dgm:t>
    </dgm:pt>
    <dgm:pt modelId="{8D91B3EA-433A-43EB-8F9A-907EF10257E0}" type="pres">
      <dgm:prSet presAssocID="{97D12D75-3DD0-4A29-825D-E112719B8A44}" presName="root1" presStyleCnt="0"/>
      <dgm:spPr/>
    </dgm:pt>
    <dgm:pt modelId="{311609F4-5FB2-43E0-A564-A7DD00D16955}" type="pres">
      <dgm:prSet presAssocID="{97D12D75-3DD0-4A29-825D-E112719B8A44}" presName="LevelOneTextNode" presStyleLbl="node0" presStyleIdx="0" presStyleCnt="1" custScaleX="70348" custScaleY="1427246">
        <dgm:presLayoutVars>
          <dgm:chPref val="3"/>
        </dgm:presLayoutVars>
      </dgm:prSet>
      <dgm:spPr/>
      <dgm:t>
        <a:bodyPr/>
        <a:lstStyle/>
        <a:p>
          <a:endParaRPr lang="zh-CN" altLang="en-US"/>
        </a:p>
      </dgm:t>
    </dgm:pt>
    <dgm:pt modelId="{0A9FF7CE-0C64-4D2A-94D7-57131027DA11}" type="pres">
      <dgm:prSet presAssocID="{97D12D75-3DD0-4A29-825D-E112719B8A44}" presName="level2hierChild" presStyleCnt="0"/>
      <dgm:spPr/>
    </dgm:pt>
    <dgm:pt modelId="{EA6B80F2-1317-4BAC-8D65-3634C958440C}" type="pres">
      <dgm:prSet presAssocID="{31B89E0F-07A7-4C87-B053-3004231A2FF2}" presName="conn2-1" presStyleLbl="parChTrans1D2" presStyleIdx="0" presStyleCnt="3"/>
      <dgm:spPr/>
      <dgm:t>
        <a:bodyPr/>
        <a:lstStyle/>
        <a:p>
          <a:endParaRPr lang="zh-CN" altLang="en-US"/>
        </a:p>
      </dgm:t>
    </dgm:pt>
    <dgm:pt modelId="{DF18DEDF-981C-46EC-AD69-797A17080157}" type="pres">
      <dgm:prSet presAssocID="{31B89E0F-07A7-4C87-B053-3004231A2FF2}" presName="connTx" presStyleLbl="parChTrans1D2" presStyleIdx="0" presStyleCnt="3"/>
      <dgm:spPr/>
      <dgm:t>
        <a:bodyPr/>
        <a:lstStyle/>
        <a:p>
          <a:endParaRPr lang="zh-CN" altLang="en-US"/>
        </a:p>
      </dgm:t>
    </dgm:pt>
    <dgm:pt modelId="{A6501FAE-7809-4C9B-9EE6-DB395C35D816}" type="pres">
      <dgm:prSet presAssocID="{A9C8C49B-35F8-4D8C-83BF-E516D6F02D3E}" presName="root2" presStyleCnt="0"/>
      <dgm:spPr/>
    </dgm:pt>
    <dgm:pt modelId="{0E80FE3F-B421-4ECA-96DA-57AFDA616C7A}" type="pres">
      <dgm:prSet presAssocID="{A9C8C49B-35F8-4D8C-83BF-E516D6F02D3E}" presName="LevelTwoTextNode" presStyleLbl="node2" presStyleIdx="0" presStyleCnt="3" custScaleX="412662" custScaleY="167463">
        <dgm:presLayoutVars>
          <dgm:chPref val="3"/>
        </dgm:presLayoutVars>
      </dgm:prSet>
      <dgm:spPr/>
      <dgm:t>
        <a:bodyPr/>
        <a:lstStyle/>
        <a:p>
          <a:endParaRPr lang="zh-CN" altLang="en-US"/>
        </a:p>
      </dgm:t>
    </dgm:pt>
    <dgm:pt modelId="{53F9FA66-F5FD-4003-AE4E-5E85D3F79647}" type="pres">
      <dgm:prSet presAssocID="{A9C8C49B-35F8-4D8C-83BF-E516D6F02D3E}" presName="level3hierChild" presStyleCnt="0"/>
      <dgm:spPr/>
    </dgm:pt>
    <dgm:pt modelId="{08D620AC-C62C-4166-AFB4-35B456CCE672}" type="pres">
      <dgm:prSet presAssocID="{E1252DF1-059C-4870-B1E3-74533C970A2F}" presName="conn2-1" presStyleLbl="parChTrans1D3" presStyleIdx="0" presStyleCnt="10"/>
      <dgm:spPr/>
      <dgm:t>
        <a:bodyPr/>
        <a:lstStyle/>
        <a:p>
          <a:endParaRPr lang="zh-CN" altLang="en-US"/>
        </a:p>
      </dgm:t>
    </dgm:pt>
    <dgm:pt modelId="{0575F359-81F6-47A4-9D99-202EA3CB21AD}" type="pres">
      <dgm:prSet presAssocID="{E1252DF1-059C-4870-B1E3-74533C970A2F}" presName="connTx" presStyleLbl="parChTrans1D3" presStyleIdx="0" presStyleCnt="10"/>
      <dgm:spPr/>
      <dgm:t>
        <a:bodyPr/>
        <a:lstStyle/>
        <a:p>
          <a:endParaRPr lang="zh-CN" altLang="en-US"/>
        </a:p>
      </dgm:t>
    </dgm:pt>
    <dgm:pt modelId="{B854E67A-12F6-4E32-BB80-E3B2C07C69FF}" type="pres">
      <dgm:prSet presAssocID="{19941954-1209-41CB-B5F7-288476C66CA3}" presName="root2" presStyleCnt="0"/>
      <dgm:spPr/>
    </dgm:pt>
    <dgm:pt modelId="{F08047F0-1CB8-4B90-8255-1CF9FEF32815}" type="pres">
      <dgm:prSet presAssocID="{19941954-1209-41CB-B5F7-288476C66CA3}" presName="LevelTwoTextNode" presStyleLbl="node3" presStyleIdx="0" presStyleCnt="10" custScaleX="400262" custScaleY="123020">
        <dgm:presLayoutVars>
          <dgm:chPref val="3"/>
        </dgm:presLayoutVars>
      </dgm:prSet>
      <dgm:spPr/>
      <dgm:t>
        <a:bodyPr/>
        <a:lstStyle/>
        <a:p>
          <a:endParaRPr lang="zh-CN" altLang="en-US"/>
        </a:p>
      </dgm:t>
    </dgm:pt>
    <dgm:pt modelId="{9067B7B5-88B6-419E-B020-05E1D11C5973}" type="pres">
      <dgm:prSet presAssocID="{19941954-1209-41CB-B5F7-288476C66CA3}" presName="level3hierChild" presStyleCnt="0"/>
      <dgm:spPr/>
    </dgm:pt>
    <dgm:pt modelId="{96AD8EF8-EDD2-4152-9F69-9F8924570310}" type="pres">
      <dgm:prSet presAssocID="{FBE13648-963D-4072-9D19-0D111309EE82}" presName="conn2-1" presStyleLbl="parChTrans1D3" presStyleIdx="1" presStyleCnt="10"/>
      <dgm:spPr/>
      <dgm:t>
        <a:bodyPr/>
        <a:lstStyle/>
        <a:p>
          <a:endParaRPr lang="zh-CN" altLang="en-US"/>
        </a:p>
      </dgm:t>
    </dgm:pt>
    <dgm:pt modelId="{18C5B1E7-2FC1-4DCC-A8AF-018ECFBDE9F9}" type="pres">
      <dgm:prSet presAssocID="{FBE13648-963D-4072-9D19-0D111309EE82}" presName="connTx" presStyleLbl="parChTrans1D3" presStyleIdx="1" presStyleCnt="10"/>
      <dgm:spPr/>
      <dgm:t>
        <a:bodyPr/>
        <a:lstStyle/>
        <a:p>
          <a:endParaRPr lang="zh-CN" altLang="en-US"/>
        </a:p>
      </dgm:t>
    </dgm:pt>
    <dgm:pt modelId="{07D0D6C3-0B7B-44E0-A465-4F58C792668D}" type="pres">
      <dgm:prSet presAssocID="{CFA18B5D-C034-4681-B2F4-A1AADAB85F06}" presName="root2" presStyleCnt="0"/>
      <dgm:spPr/>
    </dgm:pt>
    <dgm:pt modelId="{A33B9BA0-E850-486A-98A7-0F1BBB364A83}" type="pres">
      <dgm:prSet presAssocID="{CFA18B5D-C034-4681-B2F4-A1AADAB85F06}" presName="LevelTwoTextNode" presStyleLbl="node3" presStyleIdx="1" presStyleCnt="10" custScaleX="399441" custScaleY="110898">
        <dgm:presLayoutVars>
          <dgm:chPref val="3"/>
        </dgm:presLayoutVars>
      </dgm:prSet>
      <dgm:spPr/>
      <dgm:t>
        <a:bodyPr/>
        <a:lstStyle/>
        <a:p>
          <a:endParaRPr lang="zh-CN" altLang="en-US"/>
        </a:p>
      </dgm:t>
    </dgm:pt>
    <dgm:pt modelId="{6B2D6F21-B558-4649-8D79-6B809C0A6FA1}" type="pres">
      <dgm:prSet presAssocID="{CFA18B5D-C034-4681-B2F4-A1AADAB85F06}" presName="level3hierChild" presStyleCnt="0"/>
      <dgm:spPr/>
    </dgm:pt>
    <dgm:pt modelId="{A244D5B4-B041-490A-B407-7DF06B5D9276}" type="pres">
      <dgm:prSet presAssocID="{FB0F740E-531B-42A9-9DC8-3D449627063B}" presName="conn2-1" presStyleLbl="parChTrans1D3" presStyleIdx="2" presStyleCnt="10"/>
      <dgm:spPr/>
      <dgm:t>
        <a:bodyPr/>
        <a:lstStyle/>
        <a:p>
          <a:endParaRPr lang="zh-CN" altLang="en-US"/>
        </a:p>
      </dgm:t>
    </dgm:pt>
    <dgm:pt modelId="{ED93496D-288F-456E-8514-BD874E08C229}" type="pres">
      <dgm:prSet presAssocID="{FB0F740E-531B-42A9-9DC8-3D449627063B}" presName="connTx" presStyleLbl="parChTrans1D3" presStyleIdx="2" presStyleCnt="10"/>
      <dgm:spPr/>
      <dgm:t>
        <a:bodyPr/>
        <a:lstStyle/>
        <a:p>
          <a:endParaRPr lang="zh-CN" altLang="en-US"/>
        </a:p>
      </dgm:t>
    </dgm:pt>
    <dgm:pt modelId="{C0479983-6575-472A-9D45-3204F9F54150}" type="pres">
      <dgm:prSet presAssocID="{661F11DF-4911-4496-BEDD-2A01A776813E}" presName="root2" presStyleCnt="0"/>
      <dgm:spPr/>
    </dgm:pt>
    <dgm:pt modelId="{D2450890-4FC0-4311-A9DB-55A193878F03}" type="pres">
      <dgm:prSet presAssocID="{661F11DF-4911-4496-BEDD-2A01A776813E}" presName="LevelTwoTextNode" presStyleLbl="node3" presStyleIdx="2" presStyleCnt="10" custScaleX="404451" custScaleY="132476">
        <dgm:presLayoutVars>
          <dgm:chPref val="3"/>
        </dgm:presLayoutVars>
      </dgm:prSet>
      <dgm:spPr/>
      <dgm:t>
        <a:bodyPr/>
        <a:lstStyle/>
        <a:p>
          <a:endParaRPr lang="zh-CN" altLang="en-US"/>
        </a:p>
      </dgm:t>
    </dgm:pt>
    <dgm:pt modelId="{67C7C608-56B5-4D96-9502-9FE39A55731B}" type="pres">
      <dgm:prSet presAssocID="{661F11DF-4911-4496-BEDD-2A01A776813E}" presName="level3hierChild" presStyleCnt="0"/>
      <dgm:spPr/>
    </dgm:pt>
    <dgm:pt modelId="{EB483691-7853-4456-8A99-392B0E5121C9}" type="pres">
      <dgm:prSet presAssocID="{E98C2096-464E-4CC7-B8B9-F43C9FFFA792}" presName="conn2-1" presStyleLbl="parChTrans1D3" presStyleIdx="3" presStyleCnt="10"/>
      <dgm:spPr/>
      <dgm:t>
        <a:bodyPr/>
        <a:lstStyle/>
        <a:p>
          <a:endParaRPr lang="zh-CN" altLang="en-US"/>
        </a:p>
      </dgm:t>
    </dgm:pt>
    <dgm:pt modelId="{C6BEA2B5-1559-409F-B7E6-E9FD2410E7CE}" type="pres">
      <dgm:prSet presAssocID="{E98C2096-464E-4CC7-B8B9-F43C9FFFA792}" presName="connTx" presStyleLbl="parChTrans1D3" presStyleIdx="3" presStyleCnt="10"/>
      <dgm:spPr/>
      <dgm:t>
        <a:bodyPr/>
        <a:lstStyle/>
        <a:p>
          <a:endParaRPr lang="zh-CN" altLang="en-US"/>
        </a:p>
      </dgm:t>
    </dgm:pt>
    <dgm:pt modelId="{772AA1BA-0062-4C0E-9DA1-284824C06B38}" type="pres">
      <dgm:prSet presAssocID="{732E3183-B6B8-4E6E-B736-BF54FF112EDC}" presName="root2" presStyleCnt="0"/>
      <dgm:spPr/>
    </dgm:pt>
    <dgm:pt modelId="{DA6E73E8-019F-487D-8FF0-9BED269FA1E4}" type="pres">
      <dgm:prSet presAssocID="{732E3183-B6B8-4E6E-B736-BF54FF112EDC}" presName="LevelTwoTextNode" presStyleLbl="node3" presStyleIdx="3" presStyleCnt="10" custScaleX="404451" custScaleY="132339">
        <dgm:presLayoutVars>
          <dgm:chPref val="3"/>
        </dgm:presLayoutVars>
      </dgm:prSet>
      <dgm:spPr/>
      <dgm:t>
        <a:bodyPr/>
        <a:lstStyle/>
        <a:p>
          <a:endParaRPr lang="zh-CN" altLang="en-US"/>
        </a:p>
      </dgm:t>
    </dgm:pt>
    <dgm:pt modelId="{9CDA52E8-AA5D-4BDF-9C05-123A85F80B89}" type="pres">
      <dgm:prSet presAssocID="{732E3183-B6B8-4E6E-B736-BF54FF112EDC}" presName="level3hierChild" presStyleCnt="0"/>
      <dgm:spPr/>
    </dgm:pt>
    <dgm:pt modelId="{2324F6B7-62AC-4D2B-AF2E-CF92888AB23E}" type="pres">
      <dgm:prSet presAssocID="{8263143A-E748-4CF3-9A4F-0E69F56D19E6}" presName="conn2-1" presStyleLbl="parChTrans1D2" presStyleIdx="1" presStyleCnt="3"/>
      <dgm:spPr/>
      <dgm:t>
        <a:bodyPr/>
        <a:lstStyle/>
        <a:p>
          <a:endParaRPr lang="zh-CN" altLang="en-US"/>
        </a:p>
      </dgm:t>
    </dgm:pt>
    <dgm:pt modelId="{5CB3E9A3-4759-43BE-964D-8F1A3A405579}" type="pres">
      <dgm:prSet presAssocID="{8263143A-E748-4CF3-9A4F-0E69F56D19E6}" presName="connTx" presStyleLbl="parChTrans1D2" presStyleIdx="1" presStyleCnt="3"/>
      <dgm:spPr/>
      <dgm:t>
        <a:bodyPr/>
        <a:lstStyle/>
        <a:p>
          <a:endParaRPr lang="zh-CN" altLang="en-US"/>
        </a:p>
      </dgm:t>
    </dgm:pt>
    <dgm:pt modelId="{CF2AB193-C424-4B46-B52E-83AB868E69EA}" type="pres">
      <dgm:prSet presAssocID="{CFC8E220-B911-4EA1-89D5-E5249E768EB3}" presName="root2" presStyleCnt="0"/>
      <dgm:spPr/>
    </dgm:pt>
    <dgm:pt modelId="{BEE5AEC9-A3DB-4144-B6B2-2CD95271FFC1}" type="pres">
      <dgm:prSet presAssocID="{CFC8E220-B911-4EA1-89D5-E5249E768EB3}" presName="LevelTwoTextNode" presStyleLbl="node2" presStyleIdx="1" presStyleCnt="3" custScaleX="412919" custScaleY="175256">
        <dgm:presLayoutVars>
          <dgm:chPref val="3"/>
        </dgm:presLayoutVars>
      </dgm:prSet>
      <dgm:spPr/>
      <dgm:t>
        <a:bodyPr/>
        <a:lstStyle/>
        <a:p>
          <a:endParaRPr lang="zh-CN" altLang="en-US"/>
        </a:p>
      </dgm:t>
    </dgm:pt>
    <dgm:pt modelId="{3BE7B215-562F-454E-920A-2D06304ECF6D}" type="pres">
      <dgm:prSet presAssocID="{CFC8E220-B911-4EA1-89D5-E5249E768EB3}" presName="level3hierChild" presStyleCnt="0"/>
      <dgm:spPr/>
    </dgm:pt>
    <dgm:pt modelId="{EC9A47CF-38FA-409E-A691-664C54036D8E}" type="pres">
      <dgm:prSet presAssocID="{8F8D86E6-29DD-49C0-BDBF-DE872920A215}" presName="conn2-1" presStyleLbl="parChTrans1D3" presStyleIdx="4" presStyleCnt="10"/>
      <dgm:spPr/>
      <dgm:t>
        <a:bodyPr/>
        <a:lstStyle/>
        <a:p>
          <a:endParaRPr lang="zh-CN" altLang="en-US"/>
        </a:p>
      </dgm:t>
    </dgm:pt>
    <dgm:pt modelId="{BC4661E9-42F3-48FD-A0BD-2159B7B1F60B}" type="pres">
      <dgm:prSet presAssocID="{8F8D86E6-29DD-49C0-BDBF-DE872920A215}" presName="connTx" presStyleLbl="parChTrans1D3" presStyleIdx="4" presStyleCnt="10"/>
      <dgm:spPr/>
      <dgm:t>
        <a:bodyPr/>
        <a:lstStyle/>
        <a:p>
          <a:endParaRPr lang="zh-CN" altLang="en-US"/>
        </a:p>
      </dgm:t>
    </dgm:pt>
    <dgm:pt modelId="{2C6F32D9-502A-46E3-AC1D-CC68D846A8A4}" type="pres">
      <dgm:prSet presAssocID="{7BA0DE4F-CA21-4E08-95FF-285FD8CB2B3A}" presName="root2" presStyleCnt="0"/>
      <dgm:spPr/>
    </dgm:pt>
    <dgm:pt modelId="{74DB51F5-0638-49B9-8DAD-EE6C46ECF42B}" type="pres">
      <dgm:prSet presAssocID="{7BA0DE4F-CA21-4E08-95FF-285FD8CB2B3A}" presName="LevelTwoTextNode" presStyleLbl="node3" presStyleIdx="4" presStyleCnt="10" custScaleX="263290" custScaleY="93134">
        <dgm:presLayoutVars>
          <dgm:chPref val="3"/>
        </dgm:presLayoutVars>
      </dgm:prSet>
      <dgm:spPr/>
      <dgm:t>
        <a:bodyPr/>
        <a:lstStyle/>
        <a:p>
          <a:endParaRPr lang="zh-CN" altLang="en-US"/>
        </a:p>
      </dgm:t>
    </dgm:pt>
    <dgm:pt modelId="{7C377028-6D79-47FA-9D9E-48B73741F8C0}" type="pres">
      <dgm:prSet presAssocID="{7BA0DE4F-CA21-4E08-95FF-285FD8CB2B3A}" presName="level3hierChild" presStyleCnt="0"/>
      <dgm:spPr/>
    </dgm:pt>
    <dgm:pt modelId="{C8C1288A-D087-444F-943D-37A7A6549A9A}" type="pres">
      <dgm:prSet presAssocID="{27806102-9D50-4E4F-9D58-A094553B926F}" presName="conn2-1" presStyleLbl="parChTrans1D3" presStyleIdx="5" presStyleCnt="10"/>
      <dgm:spPr/>
      <dgm:t>
        <a:bodyPr/>
        <a:lstStyle/>
        <a:p>
          <a:endParaRPr lang="zh-CN" altLang="en-US"/>
        </a:p>
      </dgm:t>
    </dgm:pt>
    <dgm:pt modelId="{A912EEEC-0FB9-4400-B0D5-9CB927313B01}" type="pres">
      <dgm:prSet presAssocID="{27806102-9D50-4E4F-9D58-A094553B926F}" presName="connTx" presStyleLbl="parChTrans1D3" presStyleIdx="5" presStyleCnt="10"/>
      <dgm:spPr/>
      <dgm:t>
        <a:bodyPr/>
        <a:lstStyle/>
        <a:p>
          <a:endParaRPr lang="zh-CN" altLang="en-US"/>
        </a:p>
      </dgm:t>
    </dgm:pt>
    <dgm:pt modelId="{7497A10D-F9D2-4509-ADD1-99B1534869D6}" type="pres">
      <dgm:prSet presAssocID="{5AD0ED86-71BC-4486-B3BA-D0F90B1503D7}" presName="root2" presStyleCnt="0"/>
      <dgm:spPr/>
    </dgm:pt>
    <dgm:pt modelId="{2377F07A-5E78-4DD9-90F9-BE8E7A676892}" type="pres">
      <dgm:prSet presAssocID="{5AD0ED86-71BC-4486-B3BA-D0F90B1503D7}" presName="LevelTwoTextNode" presStyleLbl="node3" presStyleIdx="5" presStyleCnt="10" custScaleX="267763">
        <dgm:presLayoutVars>
          <dgm:chPref val="3"/>
        </dgm:presLayoutVars>
      </dgm:prSet>
      <dgm:spPr/>
      <dgm:t>
        <a:bodyPr/>
        <a:lstStyle/>
        <a:p>
          <a:endParaRPr lang="zh-CN" altLang="en-US"/>
        </a:p>
      </dgm:t>
    </dgm:pt>
    <dgm:pt modelId="{41E721A1-BBED-4F41-B31D-E095B020D7A5}" type="pres">
      <dgm:prSet presAssocID="{5AD0ED86-71BC-4486-B3BA-D0F90B1503D7}" presName="level3hierChild" presStyleCnt="0"/>
      <dgm:spPr/>
    </dgm:pt>
    <dgm:pt modelId="{C9B7615C-3F34-406F-81E2-3FC015E96C6D}" type="pres">
      <dgm:prSet presAssocID="{DCDCDC55-4D7E-4C8D-8188-C6A686D3EA0B}" presName="conn2-1" presStyleLbl="parChTrans1D3" presStyleIdx="6" presStyleCnt="10"/>
      <dgm:spPr/>
      <dgm:t>
        <a:bodyPr/>
        <a:lstStyle/>
        <a:p>
          <a:endParaRPr lang="zh-CN" altLang="en-US"/>
        </a:p>
      </dgm:t>
    </dgm:pt>
    <dgm:pt modelId="{35F9AD70-331C-451D-9CB7-29499313E640}" type="pres">
      <dgm:prSet presAssocID="{DCDCDC55-4D7E-4C8D-8188-C6A686D3EA0B}" presName="connTx" presStyleLbl="parChTrans1D3" presStyleIdx="6" presStyleCnt="10"/>
      <dgm:spPr/>
      <dgm:t>
        <a:bodyPr/>
        <a:lstStyle/>
        <a:p>
          <a:endParaRPr lang="zh-CN" altLang="en-US"/>
        </a:p>
      </dgm:t>
    </dgm:pt>
    <dgm:pt modelId="{60F19776-006E-4C83-B28B-838EEA11A7CA}" type="pres">
      <dgm:prSet presAssocID="{2F403674-604F-4B36-B2D0-C50150E96C21}" presName="root2" presStyleCnt="0"/>
      <dgm:spPr/>
    </dgm:pt>
    <dgm:pt modelId="{AD95F72D-A8F4-4535-B830-7701B9C8C9C0}" type="pres">
      <dgm:prSet presAssocID="{2F403674-604F-4B36-B2D0-C50150E96C21}" presName="LevelTwoTextNode" presStyleLbl="node3" presStyleIdx="6" presStyleCnt="10" custScaleX="266541">
        <dgm:presLayoutVars>
          <dgm:chPref val="3"/>
        </dgm:presLayoutVars>
      </dgm:prSet>
      <dgm:spPr/>
      <dgm:t>
        <a:bodyPr/>
        <a:lstStyle/>
        <a:p>
          <a:endParaRPr lang="zh-CN" altLang="en-US"/>
        </a:p>
      </dgm:t>
    </dgm:pt>
    <dgm:pt modelId="{B589A78C-D50E-4A8B-B6DC-CFF6EE7E615C}" type="pres">
      <dgm:prSet presAssocID="{2F403674-604F-4B36-B2D0-C50150E96C21}" presName="level3hierChild" presStyleCnt="0"/>
      <dgm:spPr/>
    </dgm:pt>
    <dgm:pt modelId="{387C3CA8-C627-4004-89A7-E5CCB12E3FEC}" type="pres">
      <dgm:prSet presAssocID="{094BDA7A-5862-4E0E-9F64-A3EF6ABCDA5D}" presName="conn2-1" presStyleLbl="parChTrans1D3" presStyleIdx="7" presStyleCnt="10"/>
      <dgm:spPr/>
      <dgm:t>
        <a:bodyPr/>
        <a:lstStyle/>
        <a:p>
          <a:endParaRPr lang="zh-CN" altLang="en-US"/>
        </a:p>
      </dgm:t>
    </dgm:pt>
    <dgm:pt modelId="{CBBF4F38-C756-4DDF-9B0C-B73C951AA8D6}" type="pres">
      <dgm:prSet presAssocID="{094BDA7A-5862-4E0E-9F64-A3EF6ABCDA5D}" presName="connTx" presStyleLbl="parChTrans1D3" presStyleIdx="7" presStyleCnt="10"/>
      <dgm:spPr/>
      <dgm:t>
        <a:bodyPr/>
        <a:lstStyle/>
        <a:p>
          <a:endParaRPr lang="zh-CN" altLang="en-US"/>
        </a:p>
      </dgm:t>
    </dgm:pt>
    <dgm:pt modelId="{7AC1907F-8D20-480B-BA80-0BFEDA090C8F}" type="pres">
      <dgm:prSet presAssocID="{BFC5A6A8-A2E3-4DCA-A8C1-8B03BBB99AAD}" presName="root2" presStyleCnt="0"/>
      <dgm:spPr/>
    </dgm:pt>
    <dgm:pt modelId="{66B7C18F-71E0-4BCF-BE44-646DDE40B21A}" type="pres">
      <dgm:prSet presAssocID="{BFC5A6A8-A2E3-4DCA-A8C1-8B03BBB99AAD}" presName="LevelTwoTextNode" presStyleLbl="node3" presStyleIdx="7" presStyleCnt="10" custScaleX="262503">
        <dgm:presLayoutVars>
          <dgm:chPref val="3"/>
        </dgm:presLayoutVars>
      </dgm:prSet>
      <dgm:spPr/>
      <dgm:t>
        <a:bodyPr/>
        <a:lstStyle/>
        <a:p>
          <a:endParaRPr lang="zh-CN" altLang="en-US"/>
        </a:p>
      </dgm:t>
    </dgm:pt>
    <dgm:pt modelId="{881057A6-F453-4E84-B390-B49BD61E8F11}" type="pres">
      <dgm:prSet presAssocID="{BFC5A6A8-A2E3-4DCA-A8C1-8B03BBB99AAD}" presName="level3hierChild" presStyleCnt="0"/>
      <dgm:spPr/>
    </dgm:pt>
    <dgm:pt modelId="{94EA1131-8AD8-4264-966A-AE33E857FACE}" type="pres">
      <dgm:prSet presAssocID="{E8CB447D-D2AD-4FC3-B577-FB09C5E600B2}" presName="conn2-1" presStyleLbl="parChTrans1D2" presStyleIdx="2" presStyleCnt="3"/>
      <dgm:spPr/>
      <dgm:t>
        <a:bodyPr/>
        <a:lstStyle/>
        <a:p>
          <a:endParaRPr lang="zh-CN" altLang="en-US"/>
        </a:p>
      </dgm:t>
    </dgm:pt>
    <dgm:pt modelId="{D6DF7E9B-0110-460B-BE5C-E4E3B03F7528}" type="pres">
      <dgm:prSet presAssocID="{E8CB447D-D2AD-4FC3-B577-FB09C5E600B2}" presName="connTx" presStyleLbl="parChTrans1D2" presStyleIdx="2" presStyleCnt="3"/>
      <dgm:spPr/>
      <dgm:t>
        <a:bodyPr/>
        <a:lstStyle/>
        <a:p>
          <a:endParaRPr lang="zh-CN" altLang="en-US"/>
        </a:p>
      </dgm:t>
    </dgm:pt>
    <dgm:pt modelId="{08D58EE1-0393-421E-88B8-E81B9947118D}" type="pres">
      <dgm:prSet presAssocID="{1723B0CF-EBC2-444F-B9FF-E0FBF2ECE123}" presName="root2" presStyleCnt="0"/>
      <dgm:spPr/>
    </dgm:pt>
    <dgm:pt modelId="{00078C4C-9678-41F7-BADA-2E5B31032925}" type="pres">
      <dgm:prSet presAssocID="{1723B0CF-EBC2-444F-B9FF-E0FBF2ECE123}" presName="LevelTwoTextNode" presStyleLbl="node2" presStyleIdx="2" presStyleCnt="3" custScaleX="419240" custScaleY="150891">
        <dgm:presLayoutVars>
          <dgm:chPref val="3"/>
        </dgm:presLayoutVars>
      </dgm:prSet>
      <dgm:spPr/>
      <dgm:t>
        <a:bodyPr/>
        <a:lstStyle/>
        <a:p>
          <a:endParaRPr lang="zh-CN" altLang="en-US"/>
        </a:p>
      </dgm:t>
    </dgm:pt>
    <dgm:pt modelId="{0C6FAD8C-5608-4255-9341-3B63162408F0}" type="pres">
      <dgm:prSet presAssocID="{1723B0CF-EBC2-444F-B9FF-E0FBF2ECE123}" presName="level3hierChild" presStyleCnt="0"/>
      <dgm:spPr/>
    </dgm:pt>
    <dgm:pt modelId="{9C9B572F-65FD-4E15-A367-6EABCBE1FFA7}" type="pres">
      <dgm:prSet presAssocID="{7362896D-B9CB-4C53-8B3A-7926F379D340}" presName="conn2-1" presStyleLbl="parChTrans1D3" presStyleIdx="8" presStyleCnt="10"/>
      <dgm:spPr/>
      <dgm:t>
        <a:bodyPr/>
        <a:lstStyle/>
        <a:p>
          <a:endParaRPr lang="zh-CN" altLang="en-US"/>
        </a:p>
      </dgm:t>
    </dgm:pt>
    <dgm:pt modelId="{6BE55238-1E94-4F38-B6EC-6BC0EAD235C0}" type="pres">
      <dgm:prSet presAssocID="{7362896D-B9CB-4C53-8B3A-7926F379D340}" presName="connTx" presStyleLbl="parChTrans1D3" presStyleIdx="8" presStyleCnt="10"/>
      <dgm:spPr/>
      <dgm:t>
        <a:bodyPr/>
        <a:lstStyle/>
        <a:p>
          <a:endParaRPr lang="zh-CN" altLang="en-US"/>
        </a:p>
      </dgm:t>
    </dgm:pt>
    <dgm:pt modelId="{9F6A8085-C7F7-4D73-AE72-D0C34B9329A8}" type="pres">
      <dgm:prSet presAssocID="{89EDD5D5-B26D-4385-BCEA-FF3A345DEDA5}" presName="root2" presStyleCnt="0"/>
      <dgm:spPr/>
    </dgm:pt>
    <dgm:pt modelId="{5BDF0E08-EC98-4510-9295-F78D52C61B3A}" type="pres">
      <dgm:prSet presAssocID="{89EDD5D5-B26D-4385-BCEA-FF3A345DEDA5}" presName="LevelTwoTextNode" presStyleLbl="node3" presStyleIdx="8" presStyleCnt="10" custScaleX="218360">
        <dgm:presLayoutVars>
          <dgm:chPref val="3"/>
        </dgm:presLayoutVars>
      </dgm:prSet>
      <dgm:spPr/>
      <dgm:t>
        <a:bodyPr/>
        <a:lstStyle/>
        <a:p>
          <a:endParaRPr lang="zh-CN" altLang="en-US"/>
        </a:p>
      </dgm:t>
    </dgm:pt>
    <dgm:pt modelId="{1D7A27B2-7B90-4271-8F98-E909756D8052}" type="pres">
      <dgm:prSet presAssocID="{89EDD5D5-B26D-4385-BCEA-FF3A345DEDA5}" presName="level3hierChild" presStyleCnt="0"/>
      <dgm:spPr/>
    </dgm:pt>
    <dgm:pt modelId="{0A28E204-D136-45DC-A6F7-CD89AF9136E2}" type="pres">
      <dgm:prSet presAssocID="{92772939-ED13-4195-9B1D-914703A454D0}" presName="conn2-1" presStyleLbl="parChTrans1D4" presStyleIdx="0" presStyleCnt="6"/>
      <dgm:spPr/>
      <dgm:t>
        <a:bodyPr/>
        <a:lstStyle/>
        <a:p>
          <a:endParaRPr lang="zh-CN" altLang="en-US"/>
        </a:p>
      </dgm:t>
    </dgm:pt>
    <dgm:pt modelId="{CE3C73B5-01FB-422C-87FB-BFC6F5737D62}" type="pres">
      <dgm:prSet presAssocID="{92772939-ED13-4195-9B1D-914703A454D0}" presName="connTx" presStyleLbl="parChTrans1D4" presStyleIdx="0" presStyleCnt="6"/>
      <dgm:spPr/>
      <dgm:t>
        <a:bodyPr/>
        <a:lstStyle/>
        <a:p>
          <a:endParaRPr lang="zh-CN" altLang="en-US"/>
        </a:p>
      </dgm:t>
    </dgm:pt>
    <dgm:pt modelId="{4D171EC6-630A-4C16-9692-AD1845F2C5EE}" type="pres">
      <dgm:prSet presAssocID="{7A6C7F45-2F5F-4A11-8A84-BE0655BE42A3}" presName="root2" presStyleCnt="0"/>
      <dgm:spPr/>
    </dgm:pt>
    <dgm:pt modelId="{93E91768-2604-46FD-89C0-0EA5BB88049F}" type="pres">
      <dgm:prSet presAssocID="{7A6C7F45-2F5F-4A11-8A84-BE0655BE42A3}" presName="LevelTwoTextNode" presStyleLbl="node4" presStyleIdx="0" presStyleCnt="6" custScaleX="176662">
        <dgm:presLayoutVars>
          <dgm:chPref val="3"/>
        </dgm:presLayoutVars>
      </dgm:prSet>
      <dgm:spPr/>
      <dgm:t>
        <a:bodyPr/>
        <a:lstStyle/>
        <a:p>
          <a:endParaRPr lang="zh-CN" altLang="en-US"/>
        </a:p>
      </dgm:t>
    </dgm:pt>
    <dgm:pt modelId="{6CF45691-B7A8-4147-A63E-D6659F3E62E6}" type="pres">
      <dgm:prSet presAssocID="{7A6C7F45-2F5F-4A11-8A84-BE0655BE42A3}" presName="level3hierChild" presStyleCnt="0"/>
      <dgm:spPr/>
    </dgm:pt>
    <dgm:pt modelId="{D2572B36-2E5E-4054-B561-C8714BE524A7}" type="pres">
      <dgm:prSet presAssocID="{57485F24-0A1E-4967-A203-0023B7701F73}" presName="conn2-1" presStyleLbl="parChTrans1D4" presStyleIdx="1" presStyleCnt="6"/>
      <dgm:spPr/>
      <dgm:t>
        <a:bodyPr/>
        <a:lstStyle/>
        <a:p>
          <a:endParaRPr lang="zh-CN" altLang="en-US"/>
        </a:p>
      </dgm:t>
    </dgm:pt>
    <dgm:pt modelId="{2E958A1C-6380-4E1C-971C-96BDFCD3AFA9}" type="pres">
      <dgm:prSet presAssocID="{57485F24-0A1E-4967-A203-0023B7701F73}" presName="connTx" presStyleLbl="parChTrans1D4" presStyleIdx="1" presStyleCnt="6"/>
      <dgm:spPr/>
      <dgm:t>
        <a:bodyPr/>
        <a:lstStyle/>
        <a:p>
          <a:endParaRPr lang="zh-CN" altLang="en-US"/>
        </a:p>
      </dgm:t>
    </dgm:pt>
    <dgm:pt modelId="{C962E50C-D9B0-4C60-BFA7-176AF5EF3B72}" type="pres">
      <dgm:prSet presAssocID="{707114DF-DB5C-4346-B524-3E5E1BAB1561}" presName="root2" presStyleCnt="0"/>
      <dgm:spPr/>
    </dgm:pt>
    <dgm:pt modelId="{74C9BC06-7724-4AEA-8C88-F235F9ACD860}" type="pres">
      <dgm:prSet presAssocID="{707114DF-DB5C-4346-B524-3E5E1BAB1561}" presName="LevelTwoTextNode" presStyleLbl="node4" presStyleIdx="1" presStyleCnt="6" custScaleX="174500">
        <dgm:presLayoutVars>
          <dgm:chPref val="3"/>
        </dgm:presLayoutVars>
      </dgm:prSet>
      <dgm:spPr/>
      <dgm:t>
        <a:bodyPr/>
        <a:lstStyle/>
        <a:p>
          <a:endParaRPr lang="zh-CN" altLang="en-US"/>
        </a:p>
      </dgm:t>
    </dgm:pt>
    <dgm:pt modelId="{30FEF229-64D7-48CC-B19F-1EDDC85CEE0A}" type="pres">
      <dgm:prSet presAssocID="{707114DF-DB5C-4346-B524-3E5E1BAB1561}" presName="level3hierChild" presStyleCnt="0"/>
      <dgm:spPr/>
    </dgm:pt>
    <dgm:pt modelId="{8370F714-3E40-47D6-92E5-73DB5E0426CB}" type="pres">
      <dgm:prSet presAssocID="{EDB42357-F2D7-4B7D-839F-8DCB00A88DFB}" presName="conn2-1" presStyleLbl="parChTrans1D4" presStyleIdx="2" presStyleCnt="6"/>
      <dgm:spPr/>
      <dgm:t>
        <a:bodyPr/>
        <a:lstStyle/>
        <a:p>
          <a:endParaRPr lang="zh-CN" altLang="en-US"/>
        </a:p>
      </dgm:t>
    </dgm:pt>
    <dgm:pt modelId="{8A204237-D3A9-4ACF-B8E2-0F217ECE7402}" type="pres">
      <dgm:prSet presAssocID="{EDB42357-F2D7-4B7D-839F-8DCB00A88DFB}" presName="connTx" presStyleLbl="parChTrans1D4" presStyleIdx="2" presStyleCnt="6"/>
      <dgm:spPr/>
      <dgm:t>
        <a:bodyPr/>
        <a:lstStyle/>
        <a:p>
          <a:endParaRPr lang="zh-CN" altLang="en-US"/>
        </a:p>
      </dgm:t>
    </dgm:pt>
    <dgm:pt modelId="{563E1D29-8FEC-4D3F-AEA1-C5352BC721D1}" type="pres">
      <dgm:prSet presAssocID="{25AD7FF1-F0EE-437A-879C-5B6AE1FA6FF5}" presName="root2" presStyleCnt="0"/>
      <dgm:spPr/>
    </dgm:pt>
    <dgm:pt modelId="{3BFE321F-7B56-4FC2-8037-0E4223930D31}" type="pres">
      <dgm:prSet presAssocID="{25AD7FF1-F0EE-437A-879C-5B6AE1FA6FF5}" presName="LevelTwoTextNode" presStyleLbl="node4" presStyleIdx="2" presStyleCnt="6" custScaleX="174500">
        <dgm:presLayoutVars>
          <dgm:chPref val="3"/>
        </dgm:presLayoutVars>
      </dgm:prSet>
      <dgm:spPr/>
      <dgm:t>
        <a:bodyPr/>
        <a:lstStyle/>
        <a:p>
          <a:endParaRPr lang="zh-CN" altLang="en-US"/>
        </a:p>
      </dgm:t>
    </dgm:pt>
    <dgm:pt modelId="{F180C627-CAEB-405C-8936-44E7F3807806}" type="pres">
      <dgm:prSet presAssocID="{25AD7FF1-F0EE-437A-879C-5B6AE1FA6FF5}" presName="level3hierChild" presStyleCnt="0"/>
      <dgm:spPr/>
    </dgm:pt>
    <dgm:pt modelId="{AF29FB9B-ACDA-4E14-9741-18D1980854DC}" type="pres">
      <dgm:prSet presAssocID="{1DF61EDF-7109-4EE3-98BD-791DA9591DF4}" presName="conn2-1" presStyleLbl="parChTrans1D3" presStyleIdx="9" presStyleCnt="10"/>
      <dgm:spPr/>
      <dgm:t>
        <a:bodyPr/>
        <a:lstStyle/>
        <a:p>
          <a:endParaRPr lang="zh-CN" altLang="en-US"/>
        </a:p>
      </dgm:t>
    </dgm:pt>
    <dgm:pt modelId="{9C111A02-2717-46C5-A60A-2CCC65BAB705}" type="pres">
      <dgm:prSet presAssocID="{1DF61EDF-7109-4EE3-98BD-791DA9591DF4}" presName="connTx" presStyleLbl="parChTrans1D3" presStyleIdx="9" presStyleCnt="10"/>
      <dgm:spPr/>
      <dgm:t>
        <a:bodyPr/>
        <a:lstStyle/>
        <a:p>
          <a:endParaRPr lang="zh-CN" altLang="en-US"/>
        </a:p>
      </dgm:t>
    </dgm:pt>
    <dgm:pt modelId="{E143B9B8-4D35-4C09-8821-A4DE0D1CA733}" type="pres">
      <dgm:prSet presAssocID="{512C1E0D-A29A-4280-8B7F-80FFFFBC7A63}" presName="root2" presStyleCnt="0"/>
      <dgm:spPr/>
    </dgm:pt>
    <dgm:pt modelId="{AD424C4D-46CD-4639-A2BE-1DB9EDF829FB}" type="pres">
      <dgm:prSet presAssocID="{512C1E0D-A29A-4280-8B7F-80FFFFBC7A63}" presName="LevelTwoTextNode" presStyleLbl="node3" presStyleIdx="9" presStyleCnt="10" custScaleX="215144">
        <dgm:presLayoutVars>
          <dgm:chPref val="3"/>
        </dgm:presLayoutVars>
      </dgm:prSet>
      <dgm:spPr/>
      <dgm:t>
        <a:bodyPr/>
        <a:lstStyle/>
        <a:p>
          <a:endParaRPr lang="zh-CN" altLang="en-US"/>
        </a:p>
      </dgm:t>
    </dgm:pt>
    <dgm:pt modelId="{996324B4-DA85-4701-BADC-842D74AE28FE}" type="pres">
      <dgm:prSet presAssocID="{512C1E0D-A29A-4280-8B7F-80FFFFBC7A63}" presName="level3hierChild" presStyleCnt="0"/>
      <dgm:spPr/>
    </dgm:pt>
    <dgm:pt modelId="{8B3BFA13-E50F-4E70-9CBC-9957AF1E5226}" type="pres">
      <dgm:prSet presAssocID="{484453D0-8F1C-4453-85BB-DC3EA5875BC1}" presName="conn2-1" presStyleLbl="parChTrans1D4" presStyleIdx="3" presStyleCnt="6"/>
      <dgm:spPr/>
      <dgm:t>
        <a:bodyPr/>
        <a:lstStyle/>
        <a:p>
          <a:endParaRPr lang="zh-CN" altLang="en-US"/>
        </a:p>
      </dgm:t>
    </dgm:pt>
    <dgm:pt modelId="{70117985-CF5F-4140-B3D8-BC3C33A9E6B6}" type="pres">
      <dgm:prSet presAssocID="{484453D0-8F1C-4453-85BB-DC3EA5875BC1}" presName="connTx" presStyleLbl="parChTrans1D4" presStyleIdx="3" presStyleCnt="6"/>
      <dgm:spPr/>
      <dgm:t>
        <a:bodyPr/>
        <a:lstStyle/>
        <a:p>
          <a:endParaRPr lang="zh-CN" altLang="en-US"/>
        </a:p>
      </dgm:t>
    </dgm:pt>
    <dgm:pt modelId="{5D1DA493-9728-478D-900F-81697FEB349D}" type="pres">
      <dgm:prSet presAssocID="{C13C0984-A3EF-42C3-82F2-A68D681FC3B3}" presName="root2" presStyleCnt="0"/>
      <dgm:spPr/>
    </dgm:pt>
    <dgm:pt modelId="{DC3720C3-A6D7-4952-8805-709C852FF75B}" type="pres">
      <dgm:prSet presAssocID="{C13C0984-A3EF-42C3-82F2-A68D681FC3B3}" presName="LevelTwoTextNode" presStyleLbl="node4" presStyleIdx="3" presStyleCnt="6" custScaleX="179573">
        <dgm:presLayoutVars>
          <dgm:chPref val="3"/>
        </dgm:presLayoutVars>
      </dgm:prSet>
      <dgm:spPr/>
      <dgm:t>
        <a:bodyPr/>
        <a:lstStyle/>
        <a:p>
          <a:endParaRPr lang="zh-CN" altLang="en-US"/>
        </a:p>
      </dgm:t>
    </dgm:pt>
    <dgm:pt modelId="{D8E1F2DA-2309-4024-953E-D9F4D8B3EB09}" type="pres">
      <dgm:prSet presAssocID="{C13C0984-A3EF-42C3-82F2-A68D681FC3B3}" presName="level3hierChild" presStyleCnt="0"/>
      <dgm:spPr/>
    </dgm:pt>
    <dgm:pt modelId="{D2F0CF89-1EC0-4F2B-88EE-E93B65761081}" type="pres">
      <dgm:prSet presAssocID="{88A62F6F-C4C7-49F5-8219-C221396C940B}" presName="conn2-1" presStyleLbl="parChTrans1D4" presStyleIdx="4" presStyleCnt="6"/>
      <dgm:spPr/>
      <dgm:t>
        <a:bodyPr/>
        <a:lstStyle/>
        <a:p>
          <a:endParaRPr lang="zh-CN" altLang="en-US"/>
        </a:p>
      </dgm:t>
    </dgm:pt>
    <dgm:pt modelId="{6485075F-4B2B-4845-9BFA-5C172D393379}" type="pres">
      <dgm:prSet presAssocID="{88A62F6F-C4C7-49F5-8219-C221396C940B}" presName="connTx" presStyleLbl="parChTrans1D4" presStyleIdx="4" presStyleCnt="6"/>
      <dgm:spPr/>
      <dgm:t>
        <a:bodyPr/>
        <a:lstStyle/>
        <a:p>
          <a:endParaRPr lang="zh-CN" altLang="en-US"/>
        </a:p>
      </dgm:t>
    </dgm:pt>
    <dgm:pt modelId="{B637BCFC-D391-4510-88C5-DC78E6ACF84B}" type="pres">
      <dgm:prSet presAssocID="{B24AEFEE-F567-4B4F-A373-3F98D4A0023D}" presName="root2" presStyleCnt="0"/>
      <dgm:spPr/>
    </dgm:pt>
    <dgm:pt modelId="{96586E4F-1F79-4B29-B182-D0EDFB3DB024}" type="pres">
      <dgm:prSet presAssocID="{B24AEFEE-F567-4B4F-A373-3F98D4A0023D}" presName="LevelTwoTextNode" presStyleLbl="node4" presStyleIdx="4" presStyleCnt="6" custScaleX="177757">
        <dgm:presLayoutVars>
          <dgm:chPref val="3"/>
        </dgm:presLayoutVars>
      </dgm:prSet>
      <dgm:spPr/>
      <dgm:t>
        <a:bodyPr/>
        <a:lstStyle/>
        <a:p>
          <a:endParaRPr lang="zh-CN" altLang="en-US"/>
        </a:p>
      </dgm:t>
    </dgm:pt>
    <dgm:pt modelId="{9BED999F-4FB8-4F1A-944F-85A05AF8916D}" type="pres">
      <dgm:prSet presAssocID="{B24AEFEE-F567-4B4F-A373-3F98D4A0023D}" presName="level3hierChild" presStyleCnt="0"/>
      <dgm:spPr/>
    </dgm:pt>
    <dgm:pt modelId="{D9078710-E5C8-4521-8E9F-7AACE440C6A1}" type="pres">
      <dgm:prSet presAssocID="{B55A107A-0FE9-4089-BEAA-993E9AE782BE}" presName="conn2-1" presStyleLbl="parChTrans1D4" presStyleIdx="5" presStyleCnt="6"/>
      <dgm:spPr/>
      <dgm:t>
        <a:bodyPr/>
        <a:lstStyle/>
        <a:p>
          <a:endParaRPr lang="zh-CN" altLang="en-US"/>
        </a:p>
      </dgm:t>
    </dgm:pt>
    <dgm:pt modelId="{FCC758BD-E42B-4709-84C4-E1EF9C9BBB7F}" type="pres">
      <dgm:prSet presAssocID="{B55A107A-0FE9-4089-BEAA-993E9AE782BE}" presName="connTx" presStyleLbl="parChTrans1D4" presStyleIdx="5" presStyleCnt="6"/>
      <dgm:spPr/>
      <dgm:t>
        <a:bodyPr/>
        <a:lstStyle/>
        <a:p>
          <a:endParaRPr lang="zh-CN" altLang="en-US"/>
        </a:p>
      </dgm:t>
    </dgm:pt>
    <dgm:pt modelId="{C5746E99-7670-4135-BDC4-9DF29A7AED4D}" type="pres">
      <dgm:prSet presAssocID="{4EF703B8-F9A3-4017-8972-536C5B58409A}" presName="root2" presStyleCnt="0"/>
      <dgm:spPr/>
    </dgm:pt>
    <dgm:pt modelId="{25DB2EF8-2D88-4A14-878F-AA3805460D2E}" type="pres">
      <dgm:prSet presAssocID="{4EF703B8-F9A3-4017-8972-536C5B58409A}" presName="LevelTwoTextNode" presStyleLbl="node4" presStyleIdx="5" presStyleCnt="6" custScaleX="177404">
        <dgm:presLayoutVars>
          <dgm:chPref val="3"/>
        </dgm:presLayoutVars>
      </dgm:prSet>
      <dgm:spPr/>
      <dgm:t>
        <a:bodyPr/>
        <a:lstStyle/>
        <a:p>
          <a:endParaRPr lang="zh-CN" altLang="en-US"/>
        </a:p>
      </dgm:t>
    </dgm:pt>
    <dgm:pt modelId="{591F913A-732B-4F2E-B72B-616202383080}" type="pres">
      <dgm:prSet presAssocID="{4EF703B8-F9A3-4017-8972-536C5B58409A}" presName="level3hierChild" presStyleCnt="0"/>
      <dgm:spPr/>
    </dgm:pt>
  </dgm:ptLst>
  <dgm:cxnLst>
    <dgm:cxn modelId="{938C35F7-C420-4AF8-B82A-423F2132B71F}" type="presOf" srcId="{4EF703B8-F9A3-4017-8972-536C5B58409A}" destId="{25DB2EF8-2D88-4A14-878F-AA3805460D2E}" srcOrd="0" destOrd="0" presId="urn:microsoft.com/office/officeart/2005/8/layout/hierarchy2#1"/>
    <dgm:cxn modelId="{53E062E5-8641-4896-A06C-C79A56326924}" type="presOf" srcId="{B55A107A-0FE9-4089-BEAA-993E9AE782BE}" destId="{D9078710-E5C8-4521-8E9F-7AACE440C6A1}" srcOrd="0" destOrd="0" presId="urn:microsoft.com/office/officeart/2005/8/layout/hierarchy2#1"/>
    <dgm:cxn modelId="{631656B5-5F23-4532-8ECA-DF0653A8E746}" srcId="{A9C8C49B-35F8-4D8C-83BF-E516D6F02D3E}" destId="{732E3183-B6B8-4E6E-B736-BF54FF112EDC}" srcOrd="3" destOrd="0" parTransId="{E98C2096-464E-4CC7-B8B9-F43C9FFFA792}" sibTransId="{360EBBCA-7E19-45B4-8623-7BEEBB6CA221}"/>
    <dgm:cxn modelId="{2D933819-AB11-4656-B4F1-281D8E5F12E4}" type="presOf" srcId="{CFA18B5D-C034-4681-B2F4-A1AADAB85F06}" destId="{A33B9BA0-E850-486A-98A7-0F1BBB364A83}" srcOrd="0" destOrd="0" presId="urn:microsoft.com/office/officeart/2005/8/layout/hierarchy2#1"/>
    <dgm:cxn modelId="{05D9F1DF-59F3-42BD-9C83-F9CD75E0D158}" srcId="{A9C8C49B-35F8-4D8C-83BF-E516D6F02D3E}" destId="{CFA18B5D-C034-4681-B2F4-A1AADAB85F06}" srcOrd="1" destOrd="0" parTransId="{FBE13648-963D-4072-9D19-0D111309EE82}" sibTransId="{C7D87432-4C3B-4468-9E4F-C32DFC87F1E5}"/>
    <dgm:cxn modelId="{D0003E37-7793-4999-8B83-11B4A144A48D}" srcId="{1723B0CF-EBC2-444F-B9FF-E0FBF2ECE123}" destId="{89EDD5D5-B26D-4385-BCEA-FF3A345DEDA5}" srcOrd="0" destOrd="0" parTransId="{7362896D-B9CB-4C53-8B3A-7926F379D340}" sibTransId="{E42D5BFD-383E-48AF-8B81-DB07A1938AC3}"/>
    <dgm:cxn modelId="{783B99F7-263E-4164-846B-0B578F8610AF}" type="presOf" srcId="{B55A107A-0FE9-4089-BEAA-993E9AE782BE}" destId="{FCC758BD-E42B-4709-84C4-E1EF9C9BBB7F}" srcOrd="1" destOrd="0" presId="urn:microsoft.com/office/officeart/2005/8/layout/hierarchy2#1"/>
    <dgm:cxn modelId="{593B9025-C43E-4821-87A6-2F37F55FCE5A}" type="presOf" srcId="{E98C2096-464E-4CC7-B8B9-F43C9FFFA792}" destId="{C6BEA2B5-1559-409F-B7E6-E9FD2410E7CE}" srcOrd="1" destOrd="0" presId="urn:microsoft.com/office/officeart/2005/8/layout/hierarchy2#1"/>
    <dgm:cxn modelId="{89F54AC9-A50C-43D8-AEB7-3BB5B746FE7E}" srcId="{9A63ABFD-07F6-4C1C-B8D7-27E1238FF30F}" destId="{97D12D75-3DD0-4A29-825D-E112719B8A44}" srcOrd="0" destOrd="0" parTransId="{29ABAA14-3D47-432A-B324-E6248F15E303}" sibTransId="{B990236F-EA63-40B3-9DF5-1B2C94B10FB5}"/>
    <dgm:cxn modelId="{8346C60E-F09B-4385-AD1E-C144E41CF03C}" type="presOf" srcId="{E1252DF1-059C-4870-B1E3-74533C970A2F}" destId="{08D620AC-C62C-4166-AFB4-35B456CCE672}" srcOrd="0" destOrd="0" presId="urn:microsoft.com/office/officeart/2005/8/layout/hierarchy2#1"/>
    <dgm:cxn modelId="{1DCCBE6F-7A11-4019-A1A9-AADE29D15A53}" srcId="{512C1E0D-A29A-4280-8B7F-80FFFFBC7A63}" destId="{4EF703B8-F9A3-4017-8972-536C5B58409A}" srcOrd="2" destOrd="0" parTransId="{B55A107A-0FE9-4089-BEAA-993E9AE782BE}" sibTransId="{4223B9A9-DEEF-4D1E-B201-36B4843ADC5A}"/>
    <dgm:cxn modelId="{9D1A821C-08A2-4F1F-B5CD-7177A172E07F}" type="presOf" srcId="{661F11DF-4911-4496-BEDD-2A01A776813E}" destId="{D2450890-4FC0-4311-A9DB-55A193878F03}" srcOrd="0" destOrd="0" presId="urn:microsoft.com/office/officeart/2005/8/layout/hierarchy2#1"/>
    <dgm:cxn modelId="{B44E6A34-9651-453C-AF1F-6800578AD845}" type="presOf" srcId="{B24AEFEE-F567-4B4F-A373-3F98D4A0023D}" destId="{96586E4F-1F79-4B29-B182-D0EDFB3DB024}" srcOrd="0" destOrd="0" presId="urn:microsoft.com/office/officeart/2005/8/layout/hierarchy2#1"/>
    <dgm:cxn modelId="{A5801E86-4C31-401A-BCC4-0F6DE91F609F}" type="presOf" srcId="{88A62F6F-C4C7-49F5-8219-C221396C940B}" destId="{6485075F-4B2B-4845-9BFA-5C172D393379}" srcOrd="1" destOrd="0" presId="urn:microsoft.com/office/officeart/2005/8/layout/hierarchy2#1"/>
    <dgm:cxn modelId="{121192CB-3CD1-428A-AE1A-0D055F831DBD}" type="presOf" srcId="{E8CB447D-D2AD-4FC3-B577-FB09C5E600B2}" destId="{D6DF7E9B-0110-460B-BE5C-E4E3B03F7528}" srcOrd="1" destOrd="0" presId="urn:microsoft.com/office/officeart/2005/8/layout/hierarchy2#1"/>
    <dgm:cxn modelId="{B685FAEC-27D9-4B56-9DA8-C23AF7DAE381}" type="presOf" srcId="{8F8D86E6-29DD-49C0-BDBF-DE872920A215}" destId="{EC9A47CF-38FA-409E-A691-664C54036D8E}" srcOrd="0" destOrd="0" presId="urn:microsoft.com/office/officeart/2005/8/layout/hierarchy2#1"/>
    <dgm:cxn modelId="{0E15A6ED-5BC6-49A9-8F52-F62B205F9D3C}" type="presOf" srcId="{19941954-1209-41CB-B5F7-288476C66CA3}" destId="{F08047F0-1CB8-4B90-8255-1CF9FEF32815}" srcOrd="0" destOrd="0" presId="urn:microsoft.com/office/officeart/2005/8/layout/hierarchy2#1"/>
    <dgm:cxn modelId="{A755DFAD-88C5-4405-BF08-F3558856254A}" type="presOf" srcId="{1723B0CF-EBC2-444F-B9FF-E0FBF2ECE123}" destId="{00078C4C-9678-41F7-BADA-2E5B31032925}" srcOrd="0" destOrd="0" presId="urn:microsoft.com/office/officeart/2005/8/layout/hierarchy2#1"/>
    <dgm:cxn modelId="{0ACE4C81-C964-4571-A4E8-3CD83E0D2CA4}" type="presOf" srcId="{FB0F740E-531B-42A9-9DC8-3D449627063B}" destId="{A244D5B4-B041-490A-B407-7DF06B5D9276}" srcOrd="0" destOrd="0" presId="urn:microsoft.com/office/officeart/2005/8/layout/hierarchy2#1"/>
    <dgm:cxn modelId="{33D87E15-BFFE-47D1-BFA6-DE4C12524526}" type="presOf" srcId="{8F8D86E6-29DD-49C0-BDBF-DE872920A215}" destId="{BC4661E9-42F3-48FD-A0BD-2159B7B1F60B}" srcOrd="1" destOrd="0" presId="urn:microsoft.com/office/officeart/2005/8/layout/hierarchy2#1"/>
    <dgm:cxn modelId="{FA6E9DB5-6FEB-4FBD-8F74-F36606B60B3F}" srcId="{CFC8E220-B911-4EA1-89D5-E5249E768EB3}" destId="{5AD0ED86-71BC-4486-B3BA-D0F90B1503D7}" srcOrd="1" destOrd="0" parTransId="{27806102-9D50-4E4F-9D58-A094553B926F}" sibTransId="{2AF8C6AA-1976-4252-9A20-910D44418EE8}"/>
    <dgm:cxn modelId="{A426E32D-95D2-4C4A-8151-48C86CF74A0E}" type="presOf" srcId="{FBE13648-963D-4072-9D19-0D111309EE82}" destId="{96AD8EF8-EDD2-4152-9F69-9F8924570310}" srcOrd="0" destOrd="0" presId="urn:microsoft.com/office/officeart/2005/8/layout/hierarchy2#1"/>
    <dgm:cxn modelId="{EB4A39A7-EFDA-428A-B353-54AC8934014A}" type="presOf" srcId="{FBE13648-963D-4072-9D19-0D111309EE82}" destId="{18C5B1E7-2FC1-4DCC-A8AF-018ECFBDE9F9}" srcOrd="1" destOrd="0" presId="urn:microsoft.com/office/officeart/2005/8/layout/hierarchy2#1"/>
    <dgm:cxn modelId="{38070B12-FB41-4902-8F5F-FDD2B73A3628}" type="presOf" srcId="{7362896D-B9CB-4C53-8B3A-7926F379D340}" destId="{6BE55238-1E94-4F38-B6EC-6BC0EAD235C0}" srcOrd="1" destOrd="0" presId="urn:microsoft.com/office/officeart/2005/8/layout/hierarchy2#1"/>
    <dgm:cxn modelId="{D8CDDA20-9989-48BD-9427-EBBCF6CEFB23}" type="presOf" srcId="{484453D0-8F1C-4453-85BB-DC3EA5875BC1}" destId="{8B3BFA13-E50F-4E70-9CBC-9957AF1E5226}" srcOrd="0" destOrd="0" presId="urn:microsoft.com/office/officeart/2005/8/layout/hierarchy2#1"/>
    <dgm:cxn modelId="{B2991884-FF9A-4130-99F4-25A6FE3DA809}" type="presOf" srcId="{27806102-9D50-4E4F-9D58-A094553B926F}" destId="{C8C1288A-D087-444F-943D-37A7A6549A9A}" srcOrd="0" destOrd="0" presId="urn:microsoft.com/office/officeart/2005/8/layout/hierarchy2#1"/>
    <dgm:cxn modelId="{762C690C-DED7-4430-9921-E92BBA5769DA}" type="presOf" srcId="{92772939-ED13-4195-9B1D-914703A454D0}" destId="{0A28E204-D136-45DC-A6F7-CD89AF9136E2}" srcOrd="0" destOrd="0" presId="urn:microsoft.com/office/officeart/2005/8/layout/hierarchy2#1"/>
    <dgm:cxn modelId="{01CAB88B-03CF-4F55-8D05-E4C010842ED1}" type="presOf" srcId="{512C1E0D-A29A-4280-8B7F-80FFFFBC7A63}" destId="{AD424C4D-46CD-4639-A2BE-1DB9EDF829FB}" srcOrd="0" destOrd="0" presId="urn:microsoft.com/office/officeart/2005/8/layout/hierarchy2#1"/>
    <dgm:cxn modelId="{83CC3C59-6669-4145-93AD-2EF85E877571}" type="presOf" srcId="{EDB42357-F2D7-4B7D-839F-8DCB00A88DFB}" destId="{8370F714-3E40-47D6-92E5-73DB5E0426CB}" srcOrd="0" destOrd="0" presId="urn:microsoft.com/office/officeart/2005/8/layout/hierarchy2#1"/>
    <dgm:cxn modelId="{6DF53B98-DEE6-4BD7-BF37-EB5FFEAF9F93}" type="presOf" srcId="{2F403674-604F-4B36-B2D0-C50150E96C21}" destId="{AD95F72D-A8F4-4535-B830-7701B9C8C9C0}" srcOrd="0" destOrd="0" presId="urn:microsoft.com/office/officeart/2005/8/layout/hierarchy2#1"/>
    <dgm:cxn modelId="{C318A446-9245-42D4-9ECA-36923BC86639}" type="presOf" srcId="{DCDCDC55-4D7E-4C8D-8188-C6A686D3EA0B}" destId="{35F9AD70-331C-451D-9CB7-29499313E640}" srcOrd="1" destOrd="0" presId="urn:microsoft.com/office/officeart/2005/8/layout/hierarchy2#1"/>
    <dgm:cxn modelId="{832D93E7-5214-408F-B61D-2F62B50A0710}" type="presOf" srcId="{25AD7FF1-F0EE-437A-879C-5B6AE1FA6FF5}" destId="{3BFE321F-7B56-4FC2-8037-0E4223930D31}" srcOrd="0" destOrd="0" presId="urn:microsoft.com/office/officeart/2005/8/layout/hierarchy2#1"/>
    <dgm:cxn modelId="{1B340683-B325-41E0-BA63-3982E1C2D94B}" type="presOf" srcId="{732E3183-B6B8-4E6E-B736-BF54FF112EDC}" destId="{DA6E73E8-019F-487D-8FF0-9BED269FA1E4}" srcOrd="0" destOrd="0" presId="urn:microsoft.com/office/officeart/2005/8/layout/hierarchy2#1"/>
    <dgm:cxn modelId="{D6296234-9873-4ADD-9D02-F4F08C067B1E}" srcId="{CFC8E220-B911-4EA1-89D5-E5249E768EB3}" destId="{2F403674-604F-4B36-B2D0-C50150E96C21}" srcOrd="2" destOrd="0" parTransId="{DCDCDC55-4D7E-4C8D-8188-C6A686D3EA0B}" sibTransId="{0E00F0BA-C93E-4ED1-AA86-1009765975EE}"/>
    <dgm:cxn modelId="{9D1E0D33-5AAC-4B5B-8C88-976B0FA42824}" srcId="{89EDD5D5-B26D-4385-BCEA-FF3A345DEDA5}" destId="{707114DF-DB5C-4346-B524-3E5E1BAB1561}" srcOrd="1" destOrd="0" parTransId="{57485F24-0A1E-4967-A203-0023B7701F73}" sibTransId="{D6B4BD61-A797-405F-B0BE-3EAF25B97685}"/>
    <dgm:cxn modelId="{008EC502-23A9-47C7-A9EF-8C1DA8236833}" srcId="{CFC8E220-B911-4EA1-89D5-E5249E768EB3}" destId="{7BA0DE4F-CA21-4E08-95FF-285FD8CB2B3A}" srcOrd="0" destOrd="0" parTransId="{8F8D86E6-29DD-49C0-BDBF-DE872920A215}" sibTransId="{161B9BAF-CDAF-474F-915C-745648F07BC2}"/>
    <dgm:cxn modelId="{F19221E0-4BD8-4584-962D-EA462402BD61}" type="presOf" srcId="{1DF61EDF-7109-4EE3-98BD-791DA9591DF4}" destId="{9C111A02-2717-46C5-A60A-2CCC65BAB705}" srcOrd="1" destOrd="0" presId="urn:microsoft.com/office/officeart/2005/8/layout/hierarchy2#1"/>
    <dgm:cxn modelId="{C2308954-2FE4-4C77-9A2A-487BDF7CADFE}" type="presOf" srcId="{E98C2096-464E-4CC7-B8B9-F43C9FFFA792}" destId="{EB483691-7853-4456-8A99-392B0E5121C9}" srcOrd="0" destOrd="0" presId="urn:microsoft.com/office/officeart/2005/8/layout/hierarchy2#1"/>
    <dgm:cxn modelId="{FF475D3D-B7AF-4A44-995A-A8D76A894CCE}" srcId="{A9C8C49B-35F8-4D8C-83BF-E516D6F02D3E}" destId="{661F11DF-4911-4496-BEDD-2A01A776813E}" srcOrd="2" destOrd="0" parTransId="{FB0F740E-531B-42A9-9DC8-3D449627063B}" sibTransId="{D65C7828-7C14-4188-A845-1DB58A5436C4}"/>
    <dgm:cxn modelId="{20FF736D-1EF2-4C72-8C12-C594BF9FF6F7}" type="presOf" srcId="{57485F24-0A1E-4967-A203-0023B7701F73}" destId="{2E958A1C-6380-4E1C-971C-96BDFCD3AFA9}" srcOrd="1" destOrd="0" presId="urn:microsoft.com/office/officeart/2005/8/layout/hierarchy2#1"/>
    <dgm:cxn modelId="{19E028EA-1D46-498D-8F7F-3366AECC0717}" srcId="{512C1E0D-A29A-4280-8B7F-80FFFFBC7A63}" destId="{B24AEFEE-F567-4B4F-A373-3F98D4A0023D}" srcOrd="1" destOrd="0" parTransId="{88A62F6F-C4C7-49F5-8219-C221396C940B}" sibTransId="{D0B1C361-9675-4D5B-BA4D-077DBF383DC9}"/>
    <dgm:cxn modelId="{2306C786-6D39-431B-B1BB-6507B302FF51}" srcId="{97D12D75-3DD0-4A29-825D-E112719B8A44}" destId="{1723B0CF-EBC2-444F-B9FF-E0FBF2ECE123}" srcOrd="2" destOrd="0" parTransId="{E8CB447D-D2AD-4FC3-B577-FB09C5E600B2}" sibTransId="{95B23F57-4ACB-48F2-8E4D-7379BDDAC68F}"/>
    <dgm:cxn modelId="{7156FDEA-48C8-4D0A-8580-B6A405A9307C}" type="presOf" srcId="{C13C0984-A3EF-42C3-82F2-A68D681FC3B3}" destId="{DC3720C3-A6D7-4952-8805-709C852FF75B}" srcOrd="0" destOrd="0" presId="urn:microsoft.com/office/officeart/2005/8/layout/hierarchy2#1"/>
    <dgm:cxn modelId="{9FFA2EB1-9506-4859-8F91-231200F16201}" srcId="{A9C8C49B-35F8-4D8C-83BF-E516D6F02D3E}" destId="{19941954-1209-41CB-B5F7-288476C66CA3}" srcOrd="0" destOrd="0" parTransId="{E1252DF1-059C-4870-B1E3-74533C970A2F}" sibTransId="{CC111F18-27B4-489C-8D1C-8BA2095AD0C8}"/>
    <dgm:cxn modelId="{AD8701CC-08CA-49F0-80AB-F3E5D2233BA1}" type="presOf" srcId="{FB0F740E-531B-42A9-9DC8-3D449627063B}" destId="{ED93496D-288F-456E-8514-BD874E08C229}" srcOrd="1" destOrd="0" presId="urn:microsoft.com/office/officeart/2005/8/layout/hierarchy2#1"/>
    <dgm:cxn modelId="{71AB97EF-5769-48D8-8107-D3C74654C0DA}" type="presOf" srcId="{7A6C7F45-2F5F-4A11-8A84-BE0655BE42A3}" destId="{93E91768-2604-46FD-89C0-0EA5BB88049F}" srcOrd="0" destOrd="0" presId="urn:microsoft.com/office/officeart/2005/8/layout/hierarchy2#1"/>
    <dgm:cxn modelId="{4DA56461-5108-43F8-BD00-B22429FCF557}" srcId="{97D12D75-3DD0-4A29-825D-E112719B8A44}" destId="{CFC8E220-B911-4EA1-89D5-E5249E768EB3}" srcOrd="1" destOrd="0" parTransId="{8263143A-E748-4CF3-9A4F-0E69F56D19E6}" sibTransId="{6B9CD5F4-96AD-4815-8AFD-8724B377CC2F}"/>
    <dgm:cxn modelId="{46C1F00D-781D-4428-98E9-8DE2A9C0DA8C}" type="presOf" srcId="{31B89E0F-07A7-4C87-B053-3004231A2FF2}" destId="{EA6B80F2-1317-4BAC-8D65-3634C958440C}" srcOrd="0" destOrd="0" presId="urn:microsoft.com/office/officeart/2005/8/layout/hierarchy2#1"/>
    <dgm:cxn modelId="{54FDC7DD-75B5-4E52-A18A-8A079609D48F}" type="presOf" srcId="{707114DF-DB5C-4346-B524-3E5E1BAB1561}" destId="{74C9BC06-7724-4AEA-8C88-F235F9ACD860}" srcOrd="0" destOrd="0" presId="urn:microsoft.com/office/officeart/2005/8/layout/hierarchy2#1"/>
    <dgm:cxn modelId="{7E8984DA-C4BA-40C7-A115-4488795B0384}" type="presOf" srcId="{7BA0DE4F-CA21-4E08-95FF-285FD8CB2B3A}" destId="{74DB51F5-0638-49B9-8DAD-EE6C46ECF42B}" srcOrd="0" destOrd="0" presId="urn:microsoft.com/office/officeart/2005/8/layout/hierarchy2#1"/>
    <dgm:cxn modelId="{F236B2B6-436C-4A5C-AB48-B7EE2FB1022C}" type="presOf" srcId="{1DF61EDF-7109-4EE3-98BD-791DA9591DF4}" destId="{AF29FB9B-ACDA-4E14-9741-18D1980854DC}" srcOrd="0" destOrd="0" presId="urn:microsoft.com/office/officeart/2005/8/layout/hierarchy2#1"/>
    <dgm:cxn modelId="{F5E86811-D4D3-4706-86FC-F1D17B106CC1}" type="presOf" srcId="{CFC8E220-B911-4EA1-89D5-E5249E768EB3}" destId="{BEE5AEC9-A3DB-4144-B6B2-2CD95271FFC1}" srcOrd="0" destOrd="0" presId="urn:microsoft.com/office/officeart/2005/8/layout/hierarchy2#1"/>
    <dgm:cxn modelId="{3935FA3C-37C7-4D81-BB2B-A16069183497}" type="presOf" srcId="{DCDCDC55-4D7E-4C8D-8188-C6A686D3EA0B}" destId="{C9B7615C-3F34-406F-81E2-3FC015E96C6D}" srcOrd="0" destOrd="0" presId="urn:microsoft.com/office/officeart/2005/8/layout/hierarchy2#1"/>
    <dgm:cxn modelId="{D97BFA08-6AA0-4409-9A09-7185B38AC028}" type="presOf" srcId="{094BDA7A-5862-4E0E-9F64-A3EF6ABCDA5D}" destId="{CBBF4F38-C756-4DDF-9B0C-B73C951AA8D6}" srcOrd="1" destOrd="0" presId="urn:microsoft.com/office/officeart/2005/8/layout/hierarchy2#1"/>
    <dgm:cxn modelId="{ECBFDB95-E6CB-4E8E-AD79-1F4BE5902542}" type="presOf" srcId="{094BDA7A-5862-4E0E-9F64-A3EF6ABCDA5D}" destId="{387C3CA8-C627-4004-89A7-E5CCB12E3FEC}" srcOrd="0" destOrd="0" presId="urn:microsoft.com/office/officeart/2005/8/layout/hierarchy2#1"/>
    <dgm:cxn modelId="{7B3EF344-7CF3-4DFC-8BA4-64C04F6028D0}" type="presOf" srcId="{92772939-ED13-4195-9B1D-914703A454D0}" destId="{CE3C73B5-01FB-422C-87FB-BFC6F5737D62}" srcOrd="1" destOrd="0" presId="urn:microsoft.com/office/officeart/2005/8/layout/hierarchy2#1"/>
    <dgm:cxn modelId="{09013F30-4CD9-44BF-8858-A40DADEEAA0D}" type="presOf" srcId="{89EDD5D5-B26D-4385-BCEA-FF3A345DEDA5}" destId="{5BDF0E08-EC98-4510-9295-F78D52C61B3A}" srcOrd="0" destOrd="0" presId="urn:microsoft.com/office/officeart/2005/8/layout/hierarchy2#1"/>
    <dgm:cxn modelId="{9A374653-0A7B-4996-A7EF-34771573A2D1}" type="presOf" srcId="{E1252DF1-059C-4870-B1E3-74533C970A2F}" destId="{0575F359-81F6-47A4-9D99-202EA3CB21AD}" srcOrd="1" destOrd="0" presId="urn:microsoft.com/office/officeart/2005/8/layout/hierarchy2#1"/>
    <dgm:cxn modelId="{D393B958-4DC0-4B2A-9C06-39F2E86A1A46}" srcId="{89EDD5D5-B26D-4385-BCEA-FF3A345DEDA5}" destId="{25AD7FF1-F0EE-437A-879C-5B6AE1FA6FF5}" srcOrd="2" destOrd="0" parTransId="{EDB42357-F2D7-4B7D-839F-8DCB00A88DFB}" sibTransId="{845E6622-0AAF-4C38-ADF1-E3BC98A28DE5}"/>
    <dgm:cxn modelId="{FBF4A65E-525C-4F47-B8DD-E55F57DED783}" type="presOf" srcId="{8263143A-E748-4CF3-9A4F-0E69F56D19E6}" destId="{5CB3E9A3-4759-43BE-964D-8F1A3A405579}" srcOrd="1" destOrd="0" presId="urn:microsoft.com/office/officeart/2005/8/layout/hierarchy2#1"/>
    <dgm:cxn modelId="{E5E32CBE-749A-41E8-B519-53B0247B4208}" type="presOf" srcId="{E8CB447D-D2AD-4FC3-B577-FB09C5E600B2}" destId="{94EA1131-8AD8-4264-966A-AE33E857FACE}" srcOrd="0" destOrd="0" presId="urn:microsoft.com/office/officeart/2005/8/layout/hierarchy2#1"/>
    <dgm:cxn modelId="{F1E63E9F-2C16-4E76-80D7-9B7E389EC80E}" type="presOf" srcId="{27806102-9D50-4E4F-9D58-A094553B926F}" destId="{A912EEEC-0FB9-4400-B0D5-9CB927313B01}" srcOrd="1" destOrd="0" presId="urn:microsoft.com/office/officeart/2005/8/layout/hierarchy2#1"/>
    <dgm:cxn modelId="{622DE1B8-2A31-4793-AC86-7880E06EEB01}" type="presOf" srcId="{97D12D75-3DD0-4A29-825D-E112719B8A44}" destId="{311609F4-5FB2-43E0-A564-A7DD00D16955}" srcOrd="0" destOrd="0" presId="urn:microsoft.com/office/officeart/2005/8/layout/hierarchy2#1"/>
    <dgm:cxn modelId="{9CDBE3DD-DB89-42AE-AACC-7F8CD9ED3993}" type="presOf" srcId="{88A62F6F-C4C7-49F5-8219-C221396C940B}" destId="{D2F0CF89-1EC0-4F2B-88EE-E93B65761081}" srcOrd="0" destOrd="0" presId="urn:microsoft.com/office/officeart/2005/8/layout/hierarchy2#1"/>
    <dgm:cxn modelId="{5C6FB180-ED35-407B-9CA7-329CB2D15386}" type="presOf" srcId="{BFC5A6A8-A2E3-4DCA-A8C1-8B03BBB99AAD}" destId="{66B7C18F-71E0-4BCF-BE44-646DDE40B21A}" srcOrd="0" destOrd="0" presId="urn:microsoft.com/office/officeart/2005/8/layout/hierarchy2#1"/>
    <dgm:cxn modelId="{D7D07265-34B4-4745-971E-32F477C2B9C4}" type="presOf" srcId="{57485F24-0A1E-4967-A203-0023B7701F73}" destId="{D2572B36-2E5E-4054-B561-C8714BE524A7}" srcOrd="0" destOrd="0" presId="urn:microsoft.com/office/officeart/2005/8/layout/hierarchy2#1"/>
    <dgm:cxn modelId="{44C03BFF-57A0-41FD-81A0-44F6AD368007}" type="presOf" srcId="{9A63ABFD-07F6-4C1C-B8D7-27E1238FF30F}" destId="{03D2345E-6BA7-487F-BB61-36E0C55F48F4}" srcOrd="0" destOrd="0" presId="urn:microsoft.com/office/officeart/2005/8/layout/hierarchy2#1"/>
    <dgm:cxn modelId="{60BF0AEA-EBF4-4307-BFA0-570B383D7683}" type="presOf" srcId="{EDB42357-F2D7-4B7D-839F-8DCB00A88DFB}" destId="{8A204237-D3A9-4ACF-B8E2-0F217ECE7402}" srcOrd="1" destOrd="0" presId="urn:microsoft.com/office/officeart/2005/8/layout/hierarchy2#1"/>
    <dgm:cxn modelId="{E4B4FCB9-D51C-45E9-BF95-F6BBF68A7F10}" type="presOf" srcId="{31B89E0F-07A7-4C87-B053-3004231A2FF2}" destId="{DF18DEDF-981C-46EC-AD69-797A17080157}" srcOrd="1" destOrd="0" presId="urn:microsoft.com/office/officeart/2005/8/layout/hierarchy2#1"/>
    <dgm:cxn modelId="{2B368BEE-7583-4C3F-89D3-80D7C3C2FA2F}" type="presOf" srcId="{7362896D-B9CB-4C53-8B3A-7926F379D340}" destId="{9C9B572F-65FD-4E15-A367-6EABCBE1FFA7}" srcOrd="0" destOrd="0" presId="urn:microsoft.com/office/officeart/2005/8/layout/hierarchy2#1"/>
    <dgm:cxn modelId="{46D96206-91C0-48F7-A351-D40B1C5D2523}" srcId="{97D12D75-3DD0-4A29-825D-E112719B8A44}" destId="{A9C8C49B-35F8-4D8C-83BF-E516D6F02D3E}" srcOrd="0" destOrd="0" parTransId="{31B89E0F-07A7-4C87-B053-3004231A2FF2}" sibTransId="{9CB3580D-0FB1-47EB-9840-9E17C33F1B11}"/>
    <dgm:cxn modelId="{42DC807B-022B-40F6-B8F6-F313B7135198}" type="presOf" srcId="{5AD0ED86-71BC-4486-B3BA-D0F90B1503D7}" destId="{2377F07A-5E78-4DD9-90F9-BE8E7A676892}" srcOrd="0" destOrd="0" presId="urn:microsoft.com/office/officeart/2005/8/layout/hierarchy2#1"/>
    <dgm:cxn modelId="{3734DEA9-773F-4D82-BB99-114587BCBB73}" type="presOf" srcId="{484453D0-8F1C-4453-85BB-DC3EA5875BC1}" destId="{70117985-CF5F-4140-B3D8-BC3C33A9E6B6}" srcOrd="1" destOrd="0" presId="urn:microsoft.com/office/officeart/2005/8/layout/hierarchy2#1"/>
    <dgm:cxn modelId="{392197A7-95D0-46F5-BA56-07FB63CEDB92}" srcId="{512C1E0D-A29A-4280-8B7F-80FFFFBC7A63}" destId="{C13C0984-A3EF-42C3-82F2-A68D681FC3B3}" srcOrd="0" destOrd="0" parTransId="{484453D0-8F1C-4453-85BB-DC3EA5875BC1}" sibTransId="{3A60097D-E445-44C1-933A-1214282ACE4A}"/>
    <dgm:cxn modelId="{2743B6C3-F130-492F-A5B7-585773416A02}" srcId="{CFC8E220-B911-4EA1-89D5-E5249E768EB3}" destId="{BFC5A6A8-A2E3-4DCA-A8C1-8B03BBB99AAD}" srcOrd="3" destOrd="0" parTransId="{094BDA7A-5862-4E0E-9F64-A3EF6ABCDA5D}" sibTransId="{034E0664-633A-4573-8B00-3D3059F9F699}"/>
    <dgm:cxn modelId="{B6D430B6-9988-4294-9C52-D6A450398B31}" type="presOf" srcId="{A9C8C49B-35F8-4D8C-83BF-E516D6F02D3E}" destId="{0E80FE3F-B421-4ECA-96DA-57AFDA616C7A}" srcOrd="0" destOrd="0" presId="urn:microsoft.com/office/officeart/2005/8/layout/hierarchy2#1"/>
    <dgm:cxn modelId="{166EB4B1-34DB-464C-A15F-B5F246CAC1EE}" srcId="{1723B0CF-EBC2-444F-B9FF-E0FBF2ECE123}" destId="{512C1E0D-A29A-4280-8B7F-80FFFFBC7A63}" srcOrd="1" destOrd="0" parTransId="{1DF61EDF-7109-4EE3-98BD-791DA9591DF4}" sibTransId="{2F06A319-6112-4C50-9093-C16619038894}"/>
    <dgm:cxn modelId="{565F4F35-1CBB-41E0-B5EC-71B013D9B01C}" srcId="{89EDD5D5-B26D-4385-BCEA-FF3A345DEDA5}" destId="{7A6C7F45-2F5F-4A11-8A84-BE0655BE42A3}" srcOrd="0" destOrd="0" parTransId="{92772939-ED13-4195-9B1D-914703A454D0}" sibTransId="{1EF20210-D798-401B-A511-B109A4D064D6}"/>
    <dgm:cxn modelId="{B20D54CF-7BC9-4FEB-9B5B-4CC73EA568EC}" type="presOf" srcId="{8263143A-E748-4CF3-9A4F-0E69F56D19E6}" destId="{2324F6B7-62AC-4D2B-AF2E-CF92888AB23E}" srcOrd="0" destOrd="0" presId="urn:microsoft.com/office/officeart/2005/8/layout/hierarchy2#1"/>
    <dgm:cxn modelId="{3B001137-AA60-42D2-AD64-1B7EE7DEA874}" type="presParOf" srcId="{03D2345E-6BA7-487F-BB61-36E0C55F48F4}" destId="{8D91B3EA-433A-43EB-8F9A-907EF10257E0}" srcOrd="0" destOrd="0" presId="urn:microsoft.com/office/officeart/2005/8/layout/hierarchy2#1"/>
    <dgm:cxn modelId="{E6AF2D61-D594-4151-8428-CEF0CAE97396}" type="presParOf" srcId="{8D91B3EA-433A-43EB-8F9A-907EF10257E0}" destId="{311609F4-5FB2-43E0-A564-A7DD00D16955}" srcOrd="0" destOrd="0" presId="urn:microsoft.com/office/officeart/2005/8/layout/hierarchy2#1"/>
    <dgm:cxn modelId="{F7D60194-DB52-49BB-B97C-4AAEE85FDB13}" type="presParOf" srcId="{8D91B3EA-433A-43EB-8F9A-907EF10257E0}" destId="{0A9FF7CE-0C64-4D2A-94D7-57131027DA11}" srcOrd="1" destOrd="0" presId="urn:microsoft.com/office/officeart/2005/8/layout/hierarchy2#1"/>
    <dgm:cxn modelId="{5DC4DB7B-8FA5-4EB7-B77B-9E25A6517DF5}" type="presParOf" srcId="{0A9FF7CE-0C64-4D2A-94D7-57131027DA11}" destId="{EA6B80F2-1317-4BAC-8D65-3634C958440C}" srcOrd="0" destOrd="0" presId="urn:microsoft.com/office/officeart/2005/8/layout/hierarchy2#1"/>
    <dgm:cxn modelId="{DAE3E783-0C74-4B64-82D2-7CE7299D5C23}" type="presParOf" srcId="{EA6B80F2-1317-4BAC-8D65-3634C958440C}" destId="{DF18DEDF-981C-46EC-AD69-797A17080157}" srcOrd="0" destOrd="0" presId="urn:microsoft.com/office/officeart/2005/8/layout/hierarchy2#1"/>
    <dgm:cxn modelId="{7F9E012E-042B-46B9-B66D-C31BBE233286}" type="presParOf" srcId="{0A9FF7CE-0C64-4D2A-94D7-57131027DA11}" destId="{A6501FAE-7809-4C9B-9EE6-DB395C35D816}" srcOrd="1" destOrd="0" presId="urn:microsoft.com/office/officeart/2005/8/layout/hierarchy2#1"/>
    <dgm:cxn modelId="{9827A9BA-B965-4717-A619-475CA1D51D4C}" type="presParOf" srcId="{A6501FAE-7809-4C9B-9EE6-DB395C35D816}" destId="{0E80FE3F-B421-4ECA-96DA-57AFDA616C7A}" srcOrd="0" destOrd="0" presId="urn:microsoft.com/office/officeart/2005/8/layout/hierarchy2#1"/>
    <dgm:cxn modelId="{A1E73392-865A-47E9-99AA-0DE6BBB819C5}" type="presParOf" srcId="{A6501FAE-7809-4C9B-9EE6-DB395C35D816}" destId="{53F9FA66-F5FD-4003-AE4E-5E85D3F79647}" srcOrd="1" destOrd="0" presId="urn:microsoft.com/office/officeart/2005/8/layout/hierarchy2#1"/>
    <dgm:cxn modelId="{9823EFE3-1E0D-44DA-BDF0-1ECA02E3F412}" type="presParOf" srcId="{53F9FA66-F5FD-4003-AE4E-5E85D3F79647}" destId="{08D620AC-C62C-4166-AFB4-35B456CCE672}" srcOrd="0" destOrd="0" presId="urn:microsoft.com/office/officeart/2005/8/layout/hierarchy2#1"/>
    <dgm:cxn modelId="{31D58884-7154-4CFE-8CFE-A2437D1462CD}" type="presParOf" srcId="{08D620AC-C62C-4166-AFB4-35B456CCE672}" destId="{0575F359-81F6-47A4-9D99-202EA3CB21AD}" srcOrd="0" destOrd="0" presId="urn:microsoft.com/office/officeart/2005/8/layout/hierarchy2#1"/>
    <dgm:cxn modelId="{AD5464C8-89C9-4772-9557-D5766252656B}" type="presParOf" srcId="{53F9FA66-F5FD-4003-AE4E-5E85D3F79647}" destId="{B854E67A-12F6-4E32-BB80-E3B2C07C69FF}" srcOrd="1" destOrd="0" presId="urn:microsoft.com/office/officeart/2005/8/layout/hierarchy2#1"/>
    <dgm:cxn modelId="{2C5C4A81-DBFD-40DA-83FC-175BB11A410B}" type="presParOf" srcId="{B854E67A-12F6-4E32-BB80-E3B2C07C69FF}" destId="{F08047F0-1CB8-4B90-8255-1CF9FEF32815}" srcOrd="0" destOrd="0" presId="urn:microsoft.com/office/officeart/2005/8/layout/hierarchy2#1"/>
    <dgm:cxn modelId="{C89F5CE2-8617-4133-A8BC-CEFD3C98BEF5}" type="presParOf" srcId="{B854E67A-12F6-4E32-BB80-E3B2C07C69FF}" destId="{9067B7B5-88B6-419E-B020-05E1D11C5973}" srcOrd="1" destOrd="0" presId="urn:microsoft.com/office/officeart/2005/8/layout/hierarchy2#1"/>
    <dgm:cxn modelId="{5FF147F3-0800-45C8-B4A3-D80187D3EC00}" type="presParOf" srcId="{53F9FA66-F5FD-4003-AE4E-5E85D3F79647}" destId="{96AD8EF8-EDD2-4152-9F69-9F8924570310}" srcOrd="2" destOrd="0" presId="urn:microsoft.com/office/officeart/2005/8/layout/hierarchy2#1"/>
    <dgm:cxn modelId="{FACCB392-B268-4D0A-B96F-67754CF18513}" type="presParOf" srcId="{96AD8EF8-EDD2-4152-9F69-9F8924570310}" destId="{18C5B1E7-2FC1-4DCC-A8AF-018ECFBDE9F9}" srcOrd="0" destOrd="0" presId="urn:microsoft.com/office/officeart/2005/8/layout/hierarchy2#1"/>
    <dgm:cxn modelId="{A2030184-357E-45EC-9486-5F982F676D51}" type="presParOf" srcId="{53F9FA66-F5FD-4003-AE4E-5E85D3F79647}" destId="{07D0D6C3-0B7B-44E0-A465-4F58C792668D}" srcOrd="3" destOrd="0" presId="urn:microsoft.com/office/officeart/2005/8/layout/hierarchy2#1"/>
    <dgm:cxn modelId="{1054754C-1621-4914-9C18-7809702DAF77}" type="presParOf" srcId="{07D0D6C3-0B7B-44E0-A465-4F58C792668D}" destId="{A33B9BA0-E850-486A-98A7-0F1BBB364A83}" srcOrd="0" destOrd="0" presId="urn:microsoft.com/office/officeart/2005/8/layout/hierarchy2#1"/>
    <dgm:cxn modelId="{BF4302AF-AB04-4370-9820-0BB829284AF8}" type="presParOf" srcId="{07D0D6C3-0B7B-44E0-A465-4F58C792668D}" destId="{6B2D6F21-B558-4649-8D79-6B809C0A6FA1}" srcOrd="1" destOrd="0" presId="urn:microsoft.com/office/officeart/2005/8/layout/hierarchy2#1"/>
    <dgm:cxn modelId="{A65FCA57-C177-4C5A-B209-A89C2CF58C5B}" type="presParOf" srcId="{53F9FA66-F5FD-4003-AE4E-5E85D3F79647}" destId="{A244D5B4-B041-490A-B407-7DF06B5D9276}" srcOrd="4" destOrd="0" presId="urn:microsoft.com/office/officeart/2005/8/layout/hierarchy2#1"/>
    <dgm:cxn modelId="{F4BD77D3-2665-4119-BD79-D17087C6D1C6}" type="presParOf" srcId="{A244D5B4-B041-490A-B407-7DF06B5D9276}" destId="{ED93496D-288F-456E-8514-BD874E08C229}" srcOrd="0" destOrd="0" presId="urn:microsoft.com/office/officeart/2005/8/layout/hierarchy2#1"/>
    <dgm:cxn modelId="{DE732E03-8335-4A62-8332-0AB422BB6AA5}" type="presParOf" srcId="{53F9FA66-F5FD-4003-AE4E-5E85D3F79647}" destId="{C0479983-6575-472A-9D45-3204F9F54150}" srcOrd="5" destOrd="0" presId="urn:microsoft.com/office/officeart/2005/8/layout/hierarchy2#1"/>
    <dgm:cxn modelId="{18DC75D5-89BA-4084-9EB4-9DB07E627AA2}" type="presParOf" srcId="{C0479983-6575-472A-9D45-3204F9F54150}" destId="{D2450890-4FC0-4311-A9DB-55A193878F03}" srcOrd="0" destOrd="0" presId="urn:microsoft.com/office/officeart/2005/8/layout/hierarchy2#1"/>
    <dgm:cxn modelId="{5345745F-CFE9-4B77-81A7-D90B8BC414EC}" type="presParOf" srcId="{C0479983-6575-472A-9D45-3204F9F54150}" destId="{67C7C608-56B5-4D96-9502-9FE39A55731B}" srcOrd="1" destOrd="0" presId="urn:microsoft.com/office/officeart/2005/8/layout/hierarchy2#1"/>
    <dgm:cxn modelId="{4913CDE5-E420-4072-8964-A54D6C94FEFD}" type="presParOf" srcId="{53F9FA66-F5FD-4003-AE4E-5E85D3F79647}" destId="{EB483691-7853-4456-8A99-392B0E5121C9}" srcOrd="6" destOrd="0" presId="urn:microsoft.com/office/officeart/2005/8/layout/hierarchy2#1"/>
    <dgm:cxn modelId="{E650B48C-BAD4-4991-8190-5E91B4AA668D}" type="presParOf" srcId="{EB483691-7853-4456-8A99-392B0E5121C9}" destId="{C6BEA2B5-1559-409F-B7E6-E9FD2410E7CE}" srcOrd="0" destOrd="0" presId="urn:microsoft.com/office/officeart/2005/8/layout/hierarchy2#1"/>
    <dgm:cxn modelId="{6E5F656F-2227-4797-A986-D8D830E6F4FF}" type="presParOf" srcId="{53F9FA66-F5FD-4003-AE4E-5E85D3F79647}" destId="{772AA1BA-0062-4C0E-9DA1-284824C06B38}" srcOrd="7" destOrd="0" presId="urn:microsoft.com/office/officeart/2005/8/layout/hierarchy2#1"/>
    <dgm:cxn modelId="{488DB31A-1634-4A27-A036-35A813AC71B5}" type="presParOf" srcId="{772AA1BA-0062-4C0E-9DA1-284824C06B38}" destId="{DA6E73E8-019F-487D-8FF0-9BED269FA1E4}" srcOrd="0" destOrd="0" presId="urn:microsoft.com/office/officeart/2005/8/layout/hierarchy2#1"/>
    <dgm:cxn modelId="{BAC2AB44-1537-4DA6-A254-3404095C3D50}" type="presParOf" srcId="{772AA1BA-0062-4C0E-9DA1-284824C06B38}" destId="{9CDA52E8-AA5D-4BDF-9C05-123A85F80B89}" srcOrd="1" destOrd="0" presId="urn:microsoft.com/office/officeart/2005/8/layout/hierarchy2#1"/>
    <dgm:cxn modelId="{6CE19599-D944-458F-9B92-885EC762BEFA}" type="presParOf" srcId="{0A9FF7CE-0C64-4D2A-94D7-57131027DA11}" destId="{2324F6B7-62AC-4D2B-AF2E-CF92888AB23E}" srcOrd="2" destOrd="0" presId="urn:microsoft.com/office/officeart/2005/8/layout/hierarchy2#1"/>
    <dgm:cxn modelId="{BC202A07-6734-4DDC-A59D-F8544D66A4FC}" type="presParOf" srcId="{2324F6B7-62AC-4D2B-AF2E-CF92888AB23E}" destId="{5CB3E9A3-4759-43BE-964D-8F1A3A405579}" srcOrd="0" destOrd="0" presId="urn:microsoft.com/office/officeart/2005/8/layout/hierarchy2#1"/>
    <dgm:cxn modelId="{B65955FE-BEA1-4DEC-9A98-2E53479E50E0}" type="presParOf" srcId="{0A9FF7CE-0C64-4D2A-94D7-57131027DA11}" destId="{CF2AB193-C424-4B46-B52E-83AB868E69EA}" srcOrd="3" destOrd="0" presId="urn:microsoft.com/office/officeart/2005/8/layout/hierarchy2#1"/>
    <dgm:cxn modelId="{18830C1E-F409-4AE8-AD6E-85D5072741A1}" type="presParOf" srcId="{CF2AB193-C424-4B46-B52E-83AB868E69EA}" destId="{BEE5AEC9-A3DB-4144-B6B2-2CD95271FFC1}" srcOrd="0" destOrd="0" presId="urn:microsoft.com/office/officeart/2005/8/layout/hierarchy2#1"/>
    <dgm:cxn modelId="{0C6D9FC8-9C89-4A8E-AB0F-578C7969D5DA}" type="presParOf" srcId="{CF2AB193-C424-4B46-B52E-83AB868E69EA}" destId="{3BE7B215-562F-454E-920A-2D06304ECF6D}" srcOrd="1" destOrd="0" presId="urn:microsoft.com/office/officeart/2005/8/layout/hierarchy2#1"/>
    <dgm:cxn modelId="{5A96BE5E-70F2-4C85-BB02-A9F64A85DD4A}" type="presParOf" srcId="{3BE7B215-562F-454E-920A-2D06304ECF6D}" destId="{EC9A47CF-38FA-409E-A691-664C54036D8E}" srcOrd="0" destOrd="0" presId="urn:microsoft.com/office/officeart/2005/8/layout/hierarchy2#1"/>
    <dgm:cxn modelId="{0441F76A-2D7F-4BAB-A973-4458A0F573D5}" type="presParOf" srcId="{EC9A47CF-38FA-409E-A691-664C54036D8E}" destId="{BC4661E9-42F3-48FD-A0BD-2159B7B1F60B}" srcOrd="0" destOrd="0" presId="urn:microsoft.com/office/officeart/2005/8/layout/hierarchy2#1"/>
    <dgm:cxn modelId="{C89B8F5F-2C88-4464-ADC7-D18777B24523}" type="presParOf" srcId="{3BE7B215-562F-454E-920A-2D06304ECF6D}" destId="{2C6F32D9-502A-46E3-AC1D-CC68D846A8A4}" srcOrd="1" destOrd="0" presId="urn:microsoft.com/office/officeart/2005/8/layout/hierarchy2#1"/>
    <dgm:cxn modelId="{E43E28CE-85C1-40FD-89A5-CD865CB58D69}" type="presParOf" srcId="{2C6F32D9-502A-46E3-AC1D-CC68D846A8A4}" destId="{74DB51F5-0638-49B9-8DAD-EE6C46ECF42B}" srcOrd="0" destOrd="0" presId="urn:microsoft.com/office/officeart/2005/8/layout/hierarchy2#1"/>
    <dgm:cxn modelId="{1084BE42-BD43-4849-AB3B-E8143B8811A0}" type="presParOf" srcId="{2C6F32D9-502A-46E3-AC1D-CC68D846A8A4}" destId="{7C377028-6D79-47FA-9D9E-48B73741F8C0}" srcOrd="1" destOrd="0" presId="urn:microsoft.com/office/officeart/2005/8/layout/hierarchy2#1"/>
    <dgm:cxn modelId="{316A80DC-7C70-40BD-9A01-C17F0FE4716C}" type="presParOf" srcId="{3BE7B215-562F-454E-920A-2D06304ECF6D}" destId="{C8C1288A-D087-444F-943D-37A7A6549A9A}" srcOrd="2" destOrd="0" presId="urn:microsoft.com/office/officeart/2005/8/layout/hierarchy2#1"/>
    <dgm:cxn modelId="{87D96835-B815-4B65-B5ED-9991B6B1E885}" type="presParOf" srcId="{C8C1288A-D087-444F-943D-37A7A6549A9A}" destId="{A912EEEC-0FB9-4400-B0D5-9CB927313B01}" srcOrd="0" destOrd="0" presId="urn:microsoft.com/office/officeart/2005/8/layout/hierarchy2#1"/>
    <dgm:cxn modelId="{B07E3ABC-29FF-4FA0-BB81-B5D7581237E8}" type="presParOf" srcId="{3BE7B215-562F-454E-920A-2D06304ECF6D}" destId="{7497A10D-F9D2-4509-ADD1-99B1534869D6}" srcOrd="3" destOrd="0" presId="urn:microsoft.com/office/officeart/2005/8/layout/hierarchy2#1"/>
    <dgm:cxn modelId="{AB8395BA-2E1F-4032-A72E-F9EB4CCC4AF0}" type="presParOf" srcId="{7497A10D-F9D2-4509-ADD1-99B1534869D6}" destId="{2377F07A-5E78-4DD9-90F9-BE8E7A676892}" srcOrd="0" destOrd="0" presId="urn:microsoft.com/office/officeart/2005/8/layout/hierarchy2#1"/>
    <dgm:cxn modelId="{C51DE282-C381-4E80-A531-0FF07ACD2C82}" type="presParOf" srcId="{7497A10D-F9D2-4509-ADD1-99B1534869D6}" destId="{41E721A1-BBED-4F41-B31D-E095B020D7A5}" srcOrd="1" destOrd="0" presId="urn:microsoft.com/office/officeart/2005/8/layout/hierarchy2#1"/>
    <dgm:cxn modelId="{E11ADF76-F016-44A5-98A3-C92EE288DBAD}" type="presParOf" srcId="{3BE7B215-562F-454E-920A-2D06304ECF6D}" destId="{C9B7615C-3F34-406F-81E2-3FC015E96C6D}" srcOrd="4" destOrd="0" presId="urn:microsoft.com/office/officeart/2005/8/layout/hierarchy2#1"/>
    <dgm:cxn modelId="{87A815C3-A6D2-423C-96AD-596ADEEFB950}" type="presParOf" srcId="{C9B7615C-3F34-406F-81E2-3FC015E96C6D}" destId="{35F9AD70-331C-451D-9CB7-29499313E640}" srcOrd="0" destOrd="0" presId="urn:microsoft.com/office/officeart/2005/8/layout/hierarchy2#1"/>
    <dgm:cxn modelId="{563F0572-EC1E-4058-BA2B-2E26138C5311}" type="presParOf" srcId="{3BE7B215-562F-454E-920A-2D06304ECF6D}" destId="{60F19776-006E-4C83-B28B-838EEA11A7CA}" srcOrd="5" destOrd="0" presId="urn:microsoft.com/office/officeart/2005/8/layout/hierarchy2#1"/>
    <dgm:cxn modelId="{44720233-2DEA-4E2C-B955-786942DEBB9F}" type="presParOf" srcId="{60F19776-006E-4C83-B28B-838EEA11A7CA}" destId="{AD95F72D-A8F4-4535-B830-7701B9C8C9C0}" srcOrd="0" destOrd="0" presId="urn:microsoft.com/office/officeart/2005/8/layout/hierarchy2#1"/>
    <dgm:cxn modelId="{FC7CE63C-A6F1-499A-A0BF-183FBAFCE41E}" type="presParOf" srcId="{60F19776-006E-4C83-B28B-838EEA11A7CA}" destId="{B589A78C-D50E-4A8B-B6DC-CFF6EE7E615C}" srcOrd="1" destOrd="0" presId="urn:microsoft.com/office/officeart/2005/8/layout/hierarchy2#1"/>
    <dgm:cxn modelId="{E60EB8BC-2D9B-4554-A453-F170114FC287}" type="presParOf" srcId="{3BE7B215-562F-454E-920A-2D06304ECF6D}" destId="{387C3CA8-C627-4004-89A7-E5CCB12E3FEC}" srcOrd="6" destOrd="0" presId="urn:microsoft.com/office/officeart/2005/8/layout/hierarchy2#1"/>
    <dgm:cxn modelId="{59A9AC2D-390F-47CF-9A6C-4A04CC890BD9}" type="presParOf" srcId="{387C3CA8-C627-4004-89A7-E5CCB12E3FEC}" destId="{CBBF4F38-C756-4DDF-9B0C-B73C951AA8D6}" srcOrd="0" destOrd="0" presId="urn:microsoft.com/office/officeart/2005/8/layout/hierarchy2#1"/>
    <dgm:cxn modelId="{3378925A-444D-4E94-81EB-A4EB60863CE8}" type="presParOf" srcId="{3BE7B215-562F-454E-920A-2D06304ECF6D}" destId="{7AC1907F-8D20-480B-BA80-0BFEDA090C8F}" srcOrd="7" destOrd="0" presId="urn:microsoft.com/office/officeart/2005/8/layout/hierarchy2#1"/>
    <dgm:cxn modelId="{9C29719F-7237-41A7-9C0D-E4D441A2EAED}" type="presParOf" srcId="{7AC1907F-8D20-480B-BA80-0BFEDA090C8F}" destId="{66B7C18F-71E0-4BCF-BE44-646DDE40B21A}" srcOrd="0" destOrd="0" presId="urn:microsoft.com/office/officeart/2005/8/layout/hierarchy2#1"/>
    <dgm:cxn modelId="{F3AA65D6-6050-427D-BE9D-3F8E1C660A20}" type="presParOf" srcId="{7AC1907F-8D20-480B-BA80-0BFEDA090C8F}" destId="{881057A6-F453-4E84-B390-B49BD61E8F11}" srcOrd="1" destOrd="0" presId="urn:microsoft.com/office/officeart/2005/8/layout/hierarchy2#1"/>
    <dgm:cxn modelId="{A7508CEA-81B5-45B4-AAAA-DA8DA4752B22}" type="presParOf" srcId="{0A9FF7CE-0C64-4D2A-94D7-57131027DA11}" destId="{94EA1131-8AD8-4264-966A-AE33E857FACE}" srcOrd="4" destOrd="0" presId="urn:microsoft.com/office/officeart/2005/8/layout/hierarchy2#1"/>
    <dgm:cxn modelId="{6AFF823D-8655-48B9-978F-603AC2CB0C48}" type="presParOf" srcId="{94EA1131-8AD8-4264-966A-AE33E857FACE}" destId="{D6DF7E9B-0110-460B-BE5C-E4E3B03F7528}" srcOrd="0" destOrd="0" presId="urn:microsoft.com/office/officeart/2005/8/layout/hierarchy2#1"/>
    <dgm:cxn modelId="{3684690E-2DB7-45F7-BA70-EABA0721C40A}" type="presParOf" srcId="{0A9FF7CE-0C64-4D2A-94D7-57131027DA11}" destId="{08D58EE1-0393-421E-88B8-E81B9947118D}" srcOrd="5" destOrd="0" presId="urn:microsoft.com/office/officeart/2005/8/layout/hierarchy2#1"/>
    <dgm:cxn modelId="{4EF87A81-3EC5-4C6B-AF69-6BC691E2ABB7}" type="presParOf" srcId="{08D58EE1-0393-421E-88B8-E81B9947118D}" destId="{00078C4C-9678-41F7-BADA-2E5B31032925}" srcOrd="0" destOrd="0" presId="urn:microsoft.com/office/officeart/2005/8/layout/hierarchy2#1"/>
    <dgm:cxn modelId="{A3FEB122-5DC4-4B55-89F0-88DB4F9E6F0E}" type="presParOf" srcId="{08D58EE1-0393-421E-88B8-E81B9947118D}" destId="{0C6FAD8C-5608-4255-9341-3B63162408F0}" srcOrd="1" destOrd="0" presId="urn:microsoft.com/office/officeart/2005/8/layout/hierarchy2#1"/>
    <dgm:cxn modelId="{E4C2EFF2-7CBB-450F-A40C-825382E243DF}" type="presParOf" srcId="{0C6FAD8C-5608-4255-9341-3B63162408F0}" destId="{9C9B572F-65FD-4E15-A367-6EABCBE1FFA7}" srcOrd="0" destOrd="0" presId="urn:microsoft.com/office/officeart/2005/8/layout/hierarchy2#1"/>
    <dgm:cxn modelId="{AE42898E-3669-482B-9BC5-7F94EC1FAA5D}" type="presParOf" srcId="{9C9B572F-65FD-4E15-A367-6EABCBE1FFA7}" destId="{6BE55238-1E94-4F38-B6EC-6BC0EAD235C0}" srcOrd="0" destOrd="0" presId="urn:microsoft.com/office/officeart/2005/8/layout/hierarchy2#1"/>
    <dgm:cxn modelId="{F42EA9D8-5C30-4447-B590-45E36EDB1915}" type="presParOf" srcId="{0C6FAD8C-5608-4255-9341-3B63162408F0}" destId="{9F6A8085-C7F7-4D73-AE72-D0C34B9329A8}" srcOrd="1" destOrd="0" presId="urn:microsoft.com/office/officeart/2005/8/layout/hierarchy2#1"/>
    <dgm:cxn modelId="{738CBA74-BBBB-4462-A818-259009016D03}" type="presParOf" srcId="{9F6A8085-C7F7-4D73-AE72-D0C34B9329A8}" destId="{5BDF0E08-EC98-4510-9295-F78D52C61B3A}" srcOrd="0" destOrd="0" presId="urn:microsoft.com/office/officeart/2005/8/layout/hierarchy2#1"/>
    <dgm:cxn modelId="{99E20143-E0EE-4125-908A-68C76F08C4F8}" type="presParOf" srcId="{9F6A8085-C7F7-4D73-AE72-D0C34B9329A8}" destId="{1D7A27B2-7B90-4271-8F98-E909756D8052}" srcOrd="1" destOrd="0" presId="urn:microsoft.com/office/officeart/2005/8/layout/hierarchy2#1"/>
    <dgm:cxn modelId="{0E33429F-5DAB-4FF0-A425-7F89668E2B38}" type="presParOf" srcId="{1D7A27B2-7B90-4271-8F98-E909756D8052}" destId="{0A28E204-D136-45DC-A6F7-CD89AF9136E2}" srcOrd="0" destOrd="0" presId="urn:microsoft.com/office/officeart/2005/8/layout/hierarchy2#1"/>
    <dgm:cxn modelId="{08152F9A-0D1D-4489-A962-68CB64DB61DE}" type="presParOf" srcId="{0A28E204-D136-45DC-A6F7-CD89AF9136E2}" destId="{CE3C73B5-01FB-422C-87FB-BFC6F5737D62}" srcOrd="0" destOrd="0" presId="urn:microsoft.com/office/officeart/2005/8/layout/hierarchy2#1"/>
    <dgm:cxn modelId="{EAD3B562-A222-44C4-9642-F9F7B8AA5CD1}" type="presParOf" srcId="{1D7A27B2-7B90-4271-8F98-E909756D8052}" destId="{4D171EC6-630A-4C16-9692-AD1845F2C5EE}" srcOrd="1" destOrd="0" presId="urn:microsoft.com/office/officeart/2005/8/layout/hierarchy2#1"/>
    <dgm:cxn modelId="{4429244E-F1E3-4A1B-A6B3-4EB76833DCF3}" type="presParOf" srcId="{4D171EC6-630A-4C16-9692-AD1845F2C5EE}" destId="{93E91768-2604-46FD-89C0-0EA5BB88049F}" srcOrd="0" destOrd="0" presId="urn:microsoft.com/office/officeart/2005/8/layout/hierarchy2#1"/>
    <dgm:cxn modelId="{981EA793-41FD-4E9E-A8BE-38DBF1EEF1DF}" type="presParOf" srcId="{4D171EC6-630A-4C16-9692-AD1845F2C5EE}" destId="{6CF45691-B7A8-4147-A63E-D6659F3E62E6}" srcOrd="1" destOrd="0" presId="urn:microsoft.com/office/officeart/2005/8/layout/hierarchy2#1"/>
    <dgm:cxn modelId="{DE56563D-99BF-44B7-8156-23C51AB1756D}" type="presParOf" srcId="{1D7A27B2-7B90-4271-8F98-E909756D8052}" destId="{D2572B36-2E5E-4054-B561-C8714BE524A7}" srcOrd="2" destOrd="0" presId="urn:microsoft.com/office/officeart/2005/8/layout/hierarchy2#1"/>
    <dgm:cxn modelId="{98FDE319-DED9-4995-991D-0936AF673AE4}" type="presParOf" srcId="{D2572B36-2E5E-4054-B561-C8714BE524A7}" destId="{2E958A1C-6380-4E1C-971C-96BDFCD3AFA9}" srcOrd="0" destOrd="0" presId="urn:microsoft.com/office/officeart/2005/8/layout/hierarchy2#1"/>
    <dgm:cxn modelId="{8267E89F-545E-479E-BC2B-4F044531580B}" type="presParOf" srcId="{1D7A27B2-7B90-4271-8F98-E909756D8052}" destId="{C962E50C-D9B0-4C60-BFA7-176AF5EF3B72}" srcOrd="3" destOrd="0" presId="urn:microsoft.com/office/officeart/2005/8/layout/hierarchy2#1"/>
    <dgm:cxn modelId="{D75F6CE1-0880-447D-BFE5-DF837DD456F4}" type="presParOf" srcId="{C962E50C-D9B0-4C60-BFA7-176AF5EF3B72}" destId="{74C9BC06-7724-4AEA-8C88-F235F9ACD860}" srcOrd="0" destOrd="0" presId="urn:microsoft.com/office/officeart/2005/8/layout/hierarchy2#1"/>
    <dgm:cxn modelId="{710B46AB-FCD9-4215-B30F-445ACF4AE5BE}" type="presParOf" srcId="{C962E50C-D9B0-4C60-BFA7-176AF5EF3B72}" destId="{30FEF229-64D7-48CC-B19F-1EDDC85CEE0A}" srcOrd="1" destOrd="0" presId="urn:microsoft.com/office/officeart/2005/8/layout/hierarchy2#1"/>
    <dgm:cxn modelId="{60D60238-4356-44E2-9B4F-3DAF37A40AF6}" type="presParOf" srcId="{1D7A27B2-7B90-4271-8F98-E909756D8052}" destId="{8370F714-3E40-47D6-92E5-73DB5E0426CB}" srcOrd="4" destOrd="0" presId="urn:microsoft.com/office/officeart/2005/8/layout/hierarchy2#1"/>
    <dgm:cxn modelId="{441905E2-050E-489F-8B1D-126749AD133C}" type="presParOf" srcId="{8370F714-3E40-47D6-92E5-73DB5E0426CB}" destId="{8A204237-D3A9-4ACF-B8E2-0F217ECE7402}" srcOrd="0" destOrd="0" presId="urn:microsoft.com/office/officeart/2005/8/layout/hierarchy2#1"/>
    <dgm:cxn modelId="{3ABB9383-C4C3-4CCD-B53C-9CE859863A2F}" type="presParOf" srcId="{1D7A27B2-7B90-4271-8F98-E909756D8052}" destId="{563E1D29-8FEC-4D3F-AEA1-C5352BC721D1}" srcOrd="5" destOrd="0" presId="urn:microsoft.com/office/officeart/2005/8/layout/hierarchy2#1"/>
    <dgm:cxn modelId="{2BFC9234-9A8A-456C-9AF2-FA2F58DCCCA6}" type="presParOf" srcId="{563E1D29-8FEC-4D3F-AEA1-C5352BC721D1}" destId="{3BFE321F-7B56-4FC2-8037-0E4223930D31}" srcOrd="0" destOrd="0" presId="urn:microsoft.com/office/officeart/2005/8/layout/hierarchy2#1"/>
    <dgm:cxn modelId="{B3565D97-CDAB-4282-95C6-80E64CADE7BB}" type="presParOf" srcId="{563E1D29-8FEC-4D3F-AEA1-C5352BC721D1}" destId="{F180C627-CAEB-405C-8936-44E7F3807806}" srcOrd="1" destOrd="0" presId="urn:microsoft.com/office/officeart/2005/8/layout/hierarchy2#1"/>
    <dgm:cxn modelId="{1246173D-4858-438C-B031-8D9E9D1B6874}" type="presParOf" srcId="{0C6FAD8C-5608-4255-9341-3B63162408F0}" destId="{AF29FB9B-ACDA-4E14-9741-18D1980854DC}" srcOrd="2" destOrd="0" presId="urn:microsoft.com/office/officeart/2005/8/layout/hierarchy2#1"/>
    <dgm:cxn modelId="{1FFC9526-4B84-43EB-84EE-44CCE60C919B}" type="presParOf" srcId="{AF29FB9B-ACDA-4E14-9741-18D1980854DC}" destId="{9C111A02-2717-46C5-A60A-2CCC65BAB705}" srcOrd="0" destOrd="0" presId="urn:microsoft.com/office/officeart/2005/8/layout/hierarchy2#1"/>
    <dgm:cxn modelId="{F193D69B-01D1-4794-973C-3A7D42F4AB39}" type="presParOf" srcId="{0C6FAD8C-5608-4255-9341-3B63162408F0}" destId="{E143B9B8-4D35-4C09-8821-A4DE0D1CA733}" srcOrd="3" destOrd="0" presId="urn:microsoft.com/office/officeart/2005/8/layout/hierarchy2#1"/>
    <dgm:cxn modelId="{0FEBA6B5-8C50-4E9E-A5F0-8F1E337918D7}" type="presParOf" srcId="{E143B9B8-4D35-4C09-8821-A4DE0D1CA733}" destId="{AD424C4D-46CD-4639-A2BE-1DB9EDF829FB}" srcOrd="0" destOrd="0" presId="urn:microsoft.com/office/officeart/2005/8/layout/hierarchy2#1"/>
    <dgm:cxn modelId="{0D9CC63F-0276-40CC-A384-743C1D86D886}" type="presParOf" srcId="{E143B9B8-4D35-4C09-8821-A4DE0D1CA733}" destId="{996324B4-DA85-4701-BADC-842D74AE28FE}" srcOrd="1" destOrd="0" presId="urn:microsoft.com/office/officeart/2005/8/layout/hierarchy2#1"/>
    <dgm:cxn modelId="{2841F3CB-CE08-4565-963F-AB67F8B3056C}" type="presParOf" srcId="{996324B4-DA85-4701-BADC-842D74AE28FE}" destId="{8B3BFA13-E50F-4E70-9CBC-9957AF1E5226}" srcOrd="0" destOrd="0" presId="urn:microsoft.com/office/officeart/2005/8/layout/hierarchy2#1"/>
    <dgm:cxn modelId="{C4268F02-A8F5-43ED-990E-D8576998A04D}" type="presParOf" srcId="{8B3BFA13-E50F-4E70-9CBC-9957AF1E5226}" destId="{70117985-CF5F-4140-B3D8-BC3C33A9E6B6}" srcOrd="0" destOrd="0" presId="urn:microsoft.com/office/officeart/2005/8/layout/hierarchy2#1"/>
    <dgm:cxn modelId="{74833B92-7FB1-4028-9997-4204625AD1D0}" type="presParOf" srcId="{996324B4-DA85-4701-BADC-842D74AE28FE}" destId="{5D1DA493-9728-478D-900F-81697FEB349D}" srcOrd="1" destOrd="0" presId="urn:microsoft.com/office/officeart/2005/8/layout/hierarchy2#1"/>
    <dgm:cxn modelId="{24949BED-6FFE-408B-8CEB-6680315AA909}" type="presParOf" srcId="{5D1DA493-9728-478D-900F-81697FEB349D}" destId="{DC3720C3-A6D7-4952-8805-709C852FF75B}" srcOrd="0" destOrd="0" presId="urn:microsoft.com/office/officeart/2005/8/layout/hierarchy2#1"/>
    <dgm:cxn modelId="{92D81508-FA8F-4AA5-9300-EB8588E028ED}" type="presParOf" srcId="{5D1DA493-9728-478D-900F-81697FEB349D}" destId="{D8E1F2DA-2309-4024-953E-D9F4D8B3EB09}" srcOrd="1" destOrd="0" presId="urn:microsoft.com/office/officeart/2005/8/layout/hierarchy2#1"/>
    <dgm:cxn modelId="{FAC73187-3D4A-45DE-92E5-5782D61FB75C}" type="presParOf" srcId="{996324B4-DA85-4701-BADC-842D74AE28FE}" destId="{D2F0CF89-1EC0-4F2B-88EE-E93B65761081}" srcOrd="2" destOrd="0" presId="urn:microsoft.com/office/officeart/2005/8/layout/hierarchy2#1"/>
    <dgm:cxn modelId="{68F1378E-306D-4A51-BF2C-46034A440C0B}" type="presParOf" srcId="{D2F0CF89-1EC0-4F2B-88EE-E93B65761081}" destId="{6485075F-4B2B-4845-9BFA-5C172D393379}" srcOrd="0" destOrd="0" presId="urn:microsoft.com/office/officeart/2005/8/layout/hierarchy2#1"/>
    <dgm:cxn modelId="{EC2C36B8-6891-4F7F-8565-982D1A18FD2B}" type="presParOf" srcId="{996324B4-DA85-4701-BADC-842D74AE28FE}" destId="{B637BCFC-D391-4510-88C5-DC78E6ACF84B}" srcOrd="3" destOrd="0" presId="urn:microsoft.com/office/officeart/2005/8/layout/hierarchy2#1"/>
    <dgm:cxn modelId="{8BA7986A-8684-4086-B29E-627723B5F0B3}" type="presParOf" srcId="{B637BCFC-D391-4510-88C5-DC78E6ACF84B}" destId="{96586E4F-1F79-4B29-B182-D0EDFB3DB024}" srcOrd="0" destOrd="0" presId="urn:microsoft.com/office/officeart/2005/8/layout/hierarchy2#1"/>
    <dgm:cxn modelId="{B615F2CC-80FE-4511-975D-E870337227B9}" type="presParOf" srcId="{B637BCFC-D391-4510-88C5-DC78E6ACF84B}" destId="{9BED999F-4FB8-4F1A-944F-85A05AF8916D}" srcOrd="1" destOrd="0" presId="urn:microsoft.com/office/officeart/2005/8/layout/hierarchy2#1"/>
    <dgm:cxn modelId="{F0592BBE-2894-4526-ACF1-932DB8F91921}" type="presParOf" srcId="{996324B4-DA85-4701-BADC-842D74AE28FE}" destId="{D9078710-E5C8-4521-8E9F-7AACE440C6A1}" srcOrd="4" destOrd="0" presId="urn:microsoft.com/office/officeart/2005/8/layout/hierarchy2#1"/>
    <dgm:cxn modelId="{C2C9B1B3-23BC-43DF-9C2C-1ADDCCFDAC4A}" type="presParOf" srcId="{D9078710-E5C8-4521-8E9F-7AACE440C6A1}" destId="{FCC758BD-E42B-4709-84C4-E1EF9C9BBB7F}" srcOrd="0" destOrd="0" presId="urn:microsoft.com/office/officeart/2005/8/layout/hierarchy2#1"/>
    <dgm:cxn modelId="{75B93E03-F3FD-489F-B8AC-024E04DEC5DB}" type="presParOf" srcId="{996324B4-DA85-4701-BADC-842D74AE28FE}" destId="{C5746E99-7670-4135-BDC4-9DF29A7AED4D}" srcOrd="5" destOrd="0" presId="urn:microsoft.com/office/officeart/2005/8/layout/hierarchy2#1"/>
    <dgm:cxn modelId="{43C97308-9727-45E2-8FC7-9A966D87521B}" type="presParOf" srcId="{C5746E99-7670-4135-BDC4-9DF29A7AED4D}" destId="{25DB2EF8-2D88-4A14-878F-AA3805460D2E}" srcOrd="0" destOrd="0" presId="urn:microsoft.com/office/officeart/2005/8/layout/hierarchy2#1"/>
    <dgm:cxn modelId="{2DC76890-0FB4-4EDE-A9E1-753389983CB5}" type="presParOf" srcId="{C5746E99-7670-4135-BDC4-9DF29A7AED4D}" destId="{591F913A-732B-4F2E-B72B-616202383080}" srcOrd="1" destOrd="0" presId="urn:microsoft.com/office/officeart/2005/8/layout/hierarchy2#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4F79828-79A2-4496-B061-B0A09528A830}" type="doc">
      <dgm:prSet loTypeId="urn:microsoft.com/office/officeart/2009/3/layout/StepUpProcess#1" loCatId="process" qsTypeId="urn:microsoft.com/office/officeart/2005/8/quickstyle/simple1#2" qsCatId="simple" csTypeId="urn:microsoft.com/office/officeart/2005/8/colors/accent1_2#1" csCatId="accent1" phldr="1"/>
      <dgm:spPr/>
      <dgm:t>
        <a:bodyPr/>
        <a:lstStyle/>
        <a:p>
          <a:endParaRPr lang="zh-CN" altLang="en-US"/>
        </a:p>
      </dgm:t>
    </dgm:pt>
    <dgm:pt modelId="{0B41A561-BE91-4DCF-886B-48F01C8C871F}">
      <dgm:prSet phldrT="[文本]"/>
      <dgm:spPr/>
      <dgm:t>
        <a:bodyPr/>
        <a:lstStyle/>
        <a:p>
          <a:r>
            <a:rPr lang="zh-CN" altLang="en-US" dirty="0" smtClean="0"/>
            <a:t>数据</a:t>
          </a:r>
          <a:endParaRPr lang="en-US" altLang="zh-CN" dirty="0" smtClean="0"/>
        </a:p>
      </dgm:t>
    </dgm:pt>
    <dgm:pt modelId="{B91ED504-3237-4810-9519-E61C2EA6DABB}" type="parTrans" cxnId="{31F5E012-9438-4886-982D-694EF641492F}">
      <dgm:prSet/>
      <dgm:spPr/>
      <dgm:t>
        <a:bodyPr/>
        <a:lstStyle/>
        <a:p>
          <a:endParaRPr lang="zh-CN" altLang="en-US"/>
        </a:p>
      </dgm:t>
    </dgm:pt>
    <dgm:pt modelId="{C69C2136-F693-4748-866B-5EFBC58B4FCC}" type="sibTrans" cxnId="{31F5E012-9438-4886-982D-694EF641492F}">
      <dgm:prSet/>
      <dgm:spPr/>
      <dgm:t>
        <a:bodyPr/>
        <a:lstStyle/>
        <a:p>
          <a:endParaRPr lang="zh-CN" altLang="en-US"/>
        </a:p>
      </dgm:t>
    </dgm:pt>
    <dgm:pt modelId="{FE258C66-D12D-4E78-973E-45B22CC0B885}">
      <dgm:prSet phldrT="[文本]"/>
      <dgm:spPr/>
      <dgm:t>
        <a:bodyPr/>
        <a:lstStyle/>
        <a:p>
          <a:r>
            <a:rPr lang="zh-CN" altLang="en-US" dirty="0" smtClean="0"/>
            <a:t>数据产品</a:t>
          </a:r>
          <a:endParaRPr lang="zh-CN" altLang="en-US" dirty="0"/>
        </a:p>
      </dgm:t>
    </dgm:pt>
    <dgm:pt modelId="{234D37F0-A2BC-44F2-88DD-4E5D5302C26E}" type="parTrans" cxnId="{AEE9758D-54A6-431A-A325-8C3F1249B407}">
      <dgm:prSet/>
      <dgm:spPr/>
      <dgm:t>
        <a:bodyPr/>
        <a:lstStyle/>
        <a:p>
          <a:endParaRPr lang="zh-CN" altLang="en-US"/>
        </a:p>
      </dgm:t>
    </dgm:pt>
    <dgm:pt modelId="{E400927F-C071-4252-B8F0-3205CF971E0E}" type="sibTrans" cxnId="{AEE9758D-54A6-431A-A325-8C3F1249B407}">
      <dgm:prSet/>
      <dgm:spPr/>
      <dgm:t>
        <a:bodyPr/>
        <a:lstStyle/>
        <a:p>
          <a:endParaRPr lang="zh-CN" altLang="en-US"/>
        </a:p>
      </dgm:t>
    </dgm:pt>
    <dgm:pt modelId="{6D605541-F1B9-475E-B266-0042B8131B35}">
      <dgm:prSet phldrT="[文本]"/>
      <dgm:spPr/>
      <dgm:t>
        <a:bodyPr/>
        <a:lstStyle/>
        <a:p>
          <a:r>
            <a:rPr lang="zh-CN" altLang="en-US" dirty="0" smtClean="0"/>
            <a:t>预测模型，判断规则</a:t>
          </a:r>
          <a:endParaRPr lang="zh-CN" altLang="en-US" dirty="0"/>
        </a:p>
      </dgm:t>
    </dgm:pt>
    <dgm:pt modelId="{C8F8201B-227D-4B6F-BE1F-DECB764C0F1C}" type="parTrans" cxnId="{2D895ED8-F97E-4361-BCF1-ABA556A25A84}">
      <dgm:prSet/>
      <dgm:spPr/>
      <dgm:t>
        <a:bodyPr/>
        <a:lstStyle/>
        <a:p>
          <a:endParaRPr lang="zh-CN" altLang="en-US"/>
        </a:p>
      </dgm:t>
    </dgm:pt>
    <dgm:pt modelId="{F853512D-272D-4FD6-AEDC-3A231599E5C6}" type="sibTrans" cxnId="{2D895ED8-F97E-4361-BCF1-ABA556A25A84}">
      <dgm:prSet/>
      <dgm:spPr/>
      <dgm:t>
        <a:bodyPr/>
        <a:lstStyle/>
        <a:p>
          <a:endParaRPr lang="zh-CN" altLang="en-US"/>
        </a:p>
      </dgm:t>
    </dgm:pt>
    <dgm:pt modelId="{A702535E-3EDC-4C62-B71C-D0CCD3CA1D3C}" type="pres">
      <dgm:prSet presAssocID="{04F79828-79A2-4496-B061-B0A09528A830}" presName="rootnode" presStyleCnt="0">
        <dgm:presLayoutVars>
          <dgm:chMax/>
          <dgm:chPref/>
          <dgm:dir/>
          <dgm:animLvl val="lvl"/>
        </dgm:presLayoutVars>
      </dgm:prSet>
      <dgm:spPr/>
      <dgm:t>
        <a:bodyPr/>
        <a:lstStyle/>
        <a:p>
          <a:endParaRPr lang="zh-CN" altLang="en-US"/>
        </a:p>
      </dgm:t>
    </dgm:pt>
    <dgm:pt modelId="{4CFC262F-A0D9-4A6C-97C1-02B4762C77D4}" type="pres">
      <dgm:prSet presAssocID="{0B41A561-BE91-4DCF-886B-48F01C8C871F}" presName="composite" presStyleCnt="0"/>
      <dgm:spPr/>
    </dgm:pt>
    <dgm:pt modelId="{9958E45E-3AA2-4A16-83FF-06D2D614CF09}" type="pres">
      <dgm:prSet presAssocID="{0B41A561-BE91-4DCF-886B-48F01C8C871F}" presName="LShape" presStyleLbl="alignNode1" presStyleIdx="0" presStyleCnt="5"/>
      <dgm:spPr/>
    </dgm:pt>
    <dgm:pt modelId="{F18A5B26-A267-4462-A1B7-7075B52F930D}" type="pres">
      <dgm:prSet presAssocID="{0B41A561-BE91-4DCF-886B-48F01C8C871F}" presName="ParentText" presStyleLbl="revTx" presStyleIdx="0" presStyleCnt="3">
        <dgm:presLayoutVars>
          <dgm:chMax val="0"/>
          <dgm:chPref val="0"/>
          <dgm:bulletEnabled val="1"/>
        </dgm:presLayoutVars>
      </dgm:prSet>
      <dgm:spPr/>
      <dgm:t>
        <a:bodyPr/>
        <a:lstStyle/>
        <a:p>
          <a:endParaRPr lang="zh-CN" altLang="en-US"/>
        </a:p>
      </dgm:t>
    </dgm:pt>
    <dgm:pt modelId="{2C3369FF-191B-4968-9C30-1EF5DA2AEF56}" type="pres">
      <dgm:prSet presAssocID="{0B41A561-BE91-4DCF-886B-48F01C8C871F}" presName="Triangle" presStyleLbl="alignNode1" presStyleIdx="1" presStyleCnt="5"/>
      <dgm:spPr/>
    </dgm:pt>
    <dgm:pt modelId="{6B45CD67-1727-4C75-9AE8-5975A4B0E6E1}" type="pres">
      <dgm:prSet presAssocID="{C69C2136-F693-4748-866B-5EFBC58B4FCC}" presName="sibTrans" presStyleCnt="0"/>
      <dgm:spPr/>
    </dgm:pt>
    <dgm:pt modelId="{BC11536A-63F1-41FB-AAC7-A2F1F06F088D}" type="pres">
      <dgm:prSet presAssocID="{C69C2136-F693-4748-866B-5EFBC58B4FCC}" presName="space" presStyleCnt="0"/>
      <dgm:spPr/>
    </dgm:pt>
    <dgm:pt modelId="{C86F4217-A1E1-44E3-A366-C1E9D5F21BC3}" type="pres">
      <dgm:prSet presAssocID="{FE258C66-D12D-4E78-973E-45B22CC0B885}" presName="composite" presStyleCnt="0"/>
      <dgm:spPr/>
    </dgm:pt>
    <dgm:pt modelId="{89E05F44-C656-4536-B123-1AAD81804EC9}" type="pres">
      <dgm:prSet presAssocID="{FE258C66-D12D-4E78-973E-45B22CC0B885}" presName="LShape" presStyleLbl="alignNode1" presStyleIdx="2" presStyleCnt="5"/>
      <dgm:spPr/>
    </dgm:pt>
    <dgm:pt modelId="{4DD30E87-3E08-4B21-BBC9-12B26E2E576A}" type="pres">
      <dgm:prSet presAssocID="{FE258C66-D12D-4E78-973E-45B22CC0B885}" presName="ParentText" presStyleLbl="revTx" presStyleIdx="1" presStyleCnt="3">
        <dgm:presLayoutVars>
          <dgm:chMax val="0"/>
          <dgm:chPref val="0"/>
          <dgm:bulletEnabled val="1"/>
        </dgm:presLayoutVars>
      </dgm:prSet>
      <dgm:spPr/>
      <dgm:t>
        <a:bodyPr/>
        <a:lstStyle/>
        <a:p>
          <a:endParaRPr lang="zh-CN" altLang="en-US"/>
        </a:p>
      </dgm:t>
    </dgm:pt>
    <dgm:pt modelId="{D37C5BF4-CAFE-4977-B47B-8DA1D6731404}" type="pres">
      <dgm:prSet presAssocID="{FE258C66-D12D-4E78-973E-45B22CC0B885}" presName="Triangle" presStyleLbl="alignNode1" presStyleIdx="3" presStyleCnt="5"/>
      <dgm:spPr/>
    </dgm:pt>
    <dgm:pt modelId="{F4B09096-52DB-4E5D-BABC-9C5181C1B38A}" type="pres">
      <dgm:prSet presAssocID="{E400927F-C071-4252-B8F0-3205CF971E0E}" presName="sibTrans" presStyleCnt="0"/>
      <dgm:spPr/>
    </dgm:pt>
    <dgm:pt modelId="{4C1C17DC-AFDF-4028-92EC-C07B9EC36F2C}" type="pres">
      <dgm:prSet presAssocID="{E400927F-C071-4252-B8F0-3205CF971E0E}" presName="space" presStyleCnt="0"/>
      <dgm:spPr/>
    </dgm:pt>
    <dgm:pt modelId="{B990CAE0-D5BE-4C34-B44B-CC15C5B6E7A8}" type="pres">
      <dgm:prSet presAssocID="{6D605541-F1B9-475E-B266-0042B8131B35}" presName="composite" presStyleCnt="0"/>
      <dgm:spPr/>
    </dgm:pt>
    <dgm:pt modelId="{2E196C8B-3B5F-4EBC-B445-1E49E36FEA2C}" type="pres">
      <dgm:prSet presAssocID="{6D605541-F1B9-475E-B266-0042B8131B35}" presName="LShape" presStyleLbl="alignNode1" presStyleIdx="4" presStyleCnt="5"/>
      <dgm:spPr/>
    </dgm:pt>
    <dgm:pt modelId="{2110192C-8C2A-426E-A689-33E47EAC13E2}" type="pres">
      <dgm:prSet presAssocID="{6D605541-F1B9-475E-B266-0042B8131B35}" presName="ParentText" presStyleLbl="revTx" presStyleIdx="2" presStyleCnt="3">
        <dgm:presLayoutVars>
          <dgm:chMax val="0"/>
          <dgm:chPref val="0"/>
          <dgm:bulletEnabled val="1"/>
        </dgm:presLayoutVars>
      </dgm:prSet>
      <dgm:spPr/>
      <dgm:t>
        <a:bodyPr/>
        <a:lstStyle/>
        <a:p>
          <a:endParaRPr lang="zh-CN" altLang="en-US"/>
        </a:p>
      </dgm:t>
    </dgm:pt>
  </dgm:ptLst>
  <dgm:cxnLst>
    <dgm:cxn modelId="{2D895ED8-F97E-4361-BCF1-ABA556A25A84}" srcId="{04F79828-79A2-4496-B061-B0A09528A830}" destId="{6D605541-F1B9-475E-B266-0042B8131B35}" srcOrd="2" destOrd="0" parTransId="{C8F8201B-227D-4B6F-BE1F-DECB764C0F1C}" sibTransId="{F853512D-272D-4FD6-AEDC-3A231599E5C6}"/>
    <dgm:cxn modelId="{AEE9758D-54A6-431A-A325-8C3F1249B407}" srcId="{04F79828-79A2-4496-B061-B0A09528A830}" destId="{FE258C66-D12D-4E78-973E-45B22CC0B885}" srcOrd="1" destOrd="0" parTransId="{234D37F0-A2BC-44F2-88DD-4E5D5302C26E}" sibTransId="{E400927F-C071-4252-B8F0-3205CF971E0E}"/>
    <dgm:cxn modelId="{60676D1E-8E42-492F-97C5-32ADAB4B834C}" type="presOf" srcId="{0B41A561-BE91-4DCF-886B-48F01C8C871F}" destId="{F18A5B26-A267-4462-A1B7-7075B52F930D}" srcOrd="0" destOrd="0" presId="urn:microsoft.com/office/officeart/2009/3/layout/StepUpProcess#1"/>
    <dgm:cxn modelId="{4803DAA4-0589-4F34-9F60-73B736A25163}" type="presOf" srcId="{FE258C66-D12D-4E78-973E-45B22CC0B885}" destId="{4DD30E87-3E08-4B21-BBC9-12B26E2E576A}" srcOrd="0" destOrd="0" presId="urn:microsoft.com/office/officeart/2009/3/layout/StepUpProcess#1"/>
    <dgm:cxn modelId="{CBA68507-694A-4E86-BB48-6640AA620739}" type="presOf" srcId="{04F79828-79A2-4496-B061-B0A09528A830}" destId="{A702535E-3EDC-4C62-B71C-D0CCD3CA1D3C}" srcOrd="0" destOrd="0" presId="urn:microsoft.com/office/officeart/2009/3/layout/StepUpProcess#1"/>
    <dgm:cxn modelId="{31F5E012-9438-4886-982D-694EF641492F}" srcId="{04F79828-79A2-4496-B061-B0A09528A830}" destId="{0B41A561-BE91-4DCF-886B-48F01C8C871F}" srcOrd="0" destOrd="0" parTransId="{B91ED504-3237-4810-9519-E61C2EA6DABB}" sibTransId="{C69C2136-F693-4748-866B-5EFBC58B4FCC}"/>
    <dgm:cxn modelId="{3B21A76F-4A59-4507-8E03-F3B05500D243}" type="presOf" srcId="{6D605541-F1B9-475E-B266-0042B8131B35}" destId="{2110192C-8C2A-426E-A689-33E47EAC13E2}" srcOrd="0" destOrd="0" presId="urn:microsoft.com/office/officeart/2009/3/layout/StepUpProcess#1"/>
    <dgm:cxn modelId="{86867DBC-4AA5-48D3-A388-F5948C2688A2}" type="presParOf" srcId="{A702535E-3EDC-4C62-B71C-D0CCD3CA1D3C}" destId="{4CFC262F-A0D9-4A6C-97C1-02B4762C77D4}" srcOrd="0" destOrd="0" presId="urn:microsoft.com/office/officeart/2009/3/layout/StepUpProcess#1"/>
    <dgm:cxn modelId="{9720FCD1-D70C-453B-987F-AFAA9B182657}" type="presParOf" srcId="{4CFC262F-A0D9-4A6C-97C1-02B4762C77D4}" destId="{9958E45E-3AA2-4A16-83FF-06D2D614CF09}" srcOrd="0" destOrd="0" presId="urn:microsoft.com/office/officeart/2009/3/layout/StepUpProcess#1"/>
    <dgm:cxn modelId="{6F479A9F-F91C-44A2-A999-230467C9E0C3}" type="presParOf" srcId="{4CFC262F-A0D9-4A6C-97C1-02B4762C77D4}" destId="{F18A5B26-A267-4462-A1B7-7075B52F930D}" srcOrd="1" destOrd="0" presId="urn:microsoft.com/office/officeart/2009/3/layout/StepUpProcess#1"/>
    <dgm:cxn modelId="{E1ED173E-BA2D-4414-84D0-6ED060ECB32C}" type="presParOf" srcId="{4CFC262F-A0D9-4A6C-97C1-02B4762C77D4}" destId="{2C3369FF-191B-4968-9C30-1EF5DA2AEF56}" srcOrd="2" destOrd="0" presId="urn:microsoft.com/office/officeart/2009/3/layout/StepUpProcess#1"/>
    <dgm:cxn modelId="{B1C4447D-FB6C-4833-9946-0581E9393E93}" type="presParOf" srcId="{A702535E-3EDC-4C62-B71C-D0CCD3CA1D3C}" destId="{6B45CD67-1727-4C75-9AE8-5975A4B0E6E1}" srcOrd="1" destOrd="0" presId="urn:microsoft.com/office/officeart/2009/3/layout/StepUpProcess#1"/>
    <dgm:cxn modelId="{048E9FE9-03BA-40B2-AE8F-039A72805096}" type="presParOf" srcId="{6B45CD67-1727-4C75-9AE8-5975A4B0E6E1}" destId="{BC11536A-63F1-41FB-AAC7-A2F1F06F088D}" srcOrd="0" destOrd="0" presId="urn:microsoft.com/office/officeart/2009/3/layout/StepUpProcess#1"/>
    <dgm:cxn modelId="{F2F30D39-B506-4572-BCE7-02AB4E2814F1}" type="presParOf" srcId="{A702535E-3EDC-4C62-B71C-D0CCD3CA1D3C}" destId="{C86F4217-A1E1-44E3-A366-C1E9D5F21BC3}" srcOrd="2" destOrd="0" presId="urn:microsoft.com/office/officeart/2009/3/layout/StepUpProcess#1"/>
    <dgm:cxn modelId="{425DD4FB-D3A6-4582-BCDB-FFD6EB3A7587}" type="presParOf" srcId="{C86F4217-A1E1-44E3-A366-C1E9D5F21BC3}" destId="{89E05F44-C656-4536-B123-1AAD81804EC9}" srcOrd="0" destOrd="0" presId="urn:microsoft.com/office/officeart/2009/3/layout/StepUpProcess#1"/>
    <dgm:cxn modelId="{234164F0-1E3E-4CAF-A498-4BD80541480F}" type="presParOf" srcId="{C86F4217-A1E1-44E3-A366-C1E9D5F21BC3}" destId="{4DD30E87-3E08-4B21-BBC9-12B26E2E576A}" srcOrd="1" destOrd="0" presId="urn:microsoft.com/office/officeart/2009/3/layout/StepUpProcess#1"/>
    <dgm:cxn modelId="{7BDAF4E5-BF58-492A-9772-E27D6CC1EC1A}" type="presParOf" srcId="{C86F4217-A1E1-44E3-A366-C1E9D5F21BC3}" destId="{D37C5BF4-CAFE-4977-B47B-8DA1D6731404}" srcOrd="2" destOrd="0" presId="urn:microsoft.com/office/officeart/2009/3/layout/StepUpProcess#1"/>
    <dgm:cxn modelId="{78EA5C29-FD32-4A92-88BC-887A5EC878A4}" type="presParOf" srcId="{A702535E-3EDC-4C62-B71C-D0CCD3CA1D3C}" destId="{F4B09096-52DB-4E5D-BABC-9C5181C1B38A}" srcOrd="3" destOrd="0" presId="urn:microsoft.com/office/officeart/2009/3/layout/StepUpProcess#1"/>
    <dgm:cxn modelId="{CB03B59A-FFA3-49A5-B772-B09B99E69DB7}" type="presParOf" srcId="{F4B09096-52DB-4E5D-BABC-9C5181C1B38A}" destId="{4C1C17DC-AFDF-4028-92EC-C07B9EC36F2C}" srcOrd="0" destOrd="0" presId="urn:microsoft.com/office/officeart/2009/3/layout/StepUpProcess#1"/>
    <dgm:cxn modelId="{D1317073-EB5B-4410-A6FD-5216B6899B6E}" type="presParOf" srcId="{A702535E-3EDC-4C62-B71C-D0CCD3CA1D3C}" destId="{B990CAE0-D5BE-4C34-B44B-CC15C5B6E7A8}" srcOrd="4" destOrd="0" presId="urn:microsoft.com/office/officeart/2009/3/layout/StepUpProcess#1"/>
    <dgm:cxn modelId="{FACC7BA6-6F22-418B-8630-D3A11A5DCD4F}" type="presParOf" srcId="{B990CAE0-D5BE-4C34-B44B-CC15C5B6E7A8}" destId="{2E196C8B-3B5F-4EBC-B445-1E49E36FEA2C}" srcOrd="0" destOrd="0" presId="urn:microsoft.com/office/officeart/2009/3/layout/StepUpProcess#1"/>
    <dgm:cxn modelId="{DA7AFAEC-86D4-45F1-8D98-7115E94D9166}" type="presParOf" srcId="{B990CAE0-D5BE-4C34-B44B-CC15C5B6E7A8}" destId="{2110192C-8C2A-426E-A689-33E47EAC13E2}" srcOrd="1" destOrd="0" presId="urn:microsoft.com/office/officeart/2009/3/layout/StepUp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32BF327-1F99-4775-BBDA-7463CAA4E265}" type="doc">
      <dgm:prSet loTypeId="urn:microsoft.com/office/officeart/2005/8/layout/lProcess2" loCatId="relationship" qsTypeId="urn:microsoft.com/office/officeart/2005/8/quickstyle/simple1#3" qsCatId="simple" csTypeId="urn:microsoft.com/office/officeart/2005/8/colors/accent1_2#2" csCatId="accent1" phldr="1"/>
      <dgm:spPr/>
      <dgm:t>
        <a:bodyPr/>
        <a:lstStyle/>
        <a:p>
          <a:endParaRPr lang="zh-CN" altLang="en-US"/>
        </a:p>
      </dgm:t>
    </dgm:pt>
    <dgm:pt modelId="{AD151820-81BC-4178-B199-F9365C220B05}">
      <dgm:prSet phldrT="[文本]"/>
      <dgm:spPr/>
      <dgm:t>
        <a:bodyPr/>
        <a:lstStyle/>
        <a:p>
          <a:r>
            <a:rPr lang="zh-CN" altLang="en-US" dirty="0" smtClean="0">
              <a:solidFill>
                <a:srgbClr val="FFC000"/>
              </a:solidFill>
            </a:rPr>
            <a:t>思维</a:t>
          </a:r>
          <a:endParaRPr lang="zh-CN" altLang="en-US" dirty="0">
            <a:solidFill>
              <a:srgbClr val="FFC000"/>
            </a:solidFill>
          </a:endParaRPr>
        </a:p>
      </dgm:t>
    </dgm:pt>
    <dgm:pt modelId="{E7738F06-346A-460A-82B4-FD26D08ED022}" type="parTrans" cxnId="{1C72CEF3-E47E-411D-B104-B55F37D80F56}">
      <dgm:prSet/>
      <dgm:spPr/>
      <dgm:t>
        <a:bodyPr/>
        <a:lstStyle/>
        <a:p>
          <a:endParaRPr lang="zh-CN" altLang="en-US"/>
        </a:p>
      </dgm:t>
    </dgm:pt>
    <dgm:pt modelId="{F367D491-467C-4FE8-B635-C246D8502E3E}" type="sibTrans" cxnId="{1C72CEF3-E47E-411D-B104-B55F37D80F56}">
      <dgm:prSet/>
      <dgm:spPr/>
      <dgm:t>
        <a:bodyPr/>
        <a:lstStyle/>
        <a:p>
          <a:endParaRPr lang="zh-CN" altLang="en-US"/>
        </a:p>
      </dgm:t>
    </dgm:pt>
    <dgm:pt modelId="{2D4309F2-FE6A-4EDF-BD82-9169BE16B398}">
      <dgm:prSet phldrT="[文本]"/>
      <dgm:spPr/>
      <dgm:t>
        <a:bodyPr/>
        <a:lstStyle/>
        <a:p>
          <a:pPr algn="l"/>
          <a:r>
            <a:rPr lang="zh-CN" altLang="en-US" dirty="0" smtClean="0"/>
            <a:t>依赖案例判断</a:t>
          </a:r>
          <a:endParaRPr lang="en-US" altLang="zh-CN" dirty="0" smtClean="0"/>
        </a:p>
        <a:p>
          <a:pPr algn="l"/>
          <a:r>
            <a:rPr lang="zh-CN" altLang="en-US" dirty="0" smtClean="0"/>
            <a:t>寻找利用因果关系</a:t>
          </a:r>
          <a:endParaRPr lang="en-US" altLang="zh-CN" dirty="0" smtClean="0"/>
        </a:p>
        <a:p>
          <a:pPr algn="l"/>
          <a:r>
            <a:rPr lang="zh-CN" altLang="en-US" dirty="0" smtClean="0"/>
            <a:t>人工验证信息准确性</a:t>
          </a:r>
          <a:endParaRPr lang="en-US" altLang="zh-CN" dirty="0" smtClean="0"/>
        </a:p>
      </dgm:t>
    </dgm:pt>
    <dgm:pt modelId="{FF9DE064-9D87-40DA-A2E1-0E7AAD8CBDB3}" type="parTrans" cxnId="{2EA05655-151F-45AD-9B72-C3DD0B37BFBB}">
      <dgm:prSet/>
      <dgm:spPr/>
      <dgm:t>
        <a:bodyPr/>
        <a:lstStyle/>
        <a:p>
          <a:endParaRPr lang="zh-CN" altLang="en-US"/>
        </a:p>
      </dgm:t>
    </dgm:pt>
    <dgm:pt modelId="{19CF938B-7DB7-4D16-9C88-7F46672D2C2C}" type="sibTrans" cxnId="{2EA05655-151F-45AD-9B72-C3DD0B37BFBB}">
      <dgm:prSet/>
      <dgm:spPr/>
      <dgm:t>
        <a:bodyPr/>
        <a:lstStyle/>
        <a:p>
          <a:endParaRPr lang="zh-CN" altLang="en-US"/>
        </a:p>
      </dgm:t>
    </dgm:pt>
    <dgm:pt modelId="{4FE67400-1344-41A7-A5A5-C052EAC28D8C}">
      <dgm:prSet phldrT="[文本]"/>
      <dgm:spPr/>
      <dgm:t>
        <a:bodyPr/>
        <a:lstStyle/>
        <a:p>
          <a:pPr algn="l"/>
          <a:r>
            <a:rPr lang="zh-CN" altLang="en-US" dirty="0" smtClean="0"/>
            <a:t>依赖统计规律</a:t>
          </a:r>
          <a:endParaRPr lang="en-US" altLang="zh-CN" dirty="0" smtClean="0"/>
        </a:p>
        <a:p>
          <a:pPr algn="l"/>
          <a:r>
            <a:rPr lang="zh-CN" altLang="en-US" dirty="0" smtClean="0"/>
            <a:t>寻找利用高维相关性</a:t>
          </a:r>
          <a:endParaRPr lang="en-US" altLang="zh-CN" dirty="0" smtClean="0"/>
        </a:p>
        <a:p>
          <a:pPr algn="l"/>
          <a:r>
            <a:rPr lang="zh-CN" altLang="en-US" dirty="0" smtClean="0"/>
            <a:t>查询，交叉验证信息</a:t>
          </a:r>
          <a:endParaRPr lang="zh-CN" altLang="en-US" dirty="0"/>
        </a:p>
      </dgm:t>
    </dgm:pt>
    <dgm:pt modelId="{242E9589-F129-410B-8B4B-16AA1B5CB0BA}" type="parTrans" cxnId="{B1729525-C7A4-423B-8080-5E4988E5FC8D}">
      <dgm:prSet/>
      <dgm:spPr/>
      <dgm:t>
        <a:bodyPr/>
        <a:lstStyle/>
        <a:p>
          <a:endParaRPr lang="zh-CN" altLang="en-US"/>
        </a:p>
      </dgm:t>
    </dgm:pt>
    <dgm:pt modelId="{0BF68A39-62B7-47FD-B8B7-8B27EB4BABC0}" type="sibTrans" cxnId="{B1729525-C7A4-423B-8080-5E4988E5FC8D}">
      <dgm:prSet/>
      <dgm:spPr/>
      <dgm:t>
        <a:bodyPr/>
        <a:lstStyle/>
        <a:p>
          <a:endParaRPr lang="zh-CN" altLang="en-US"/>
        </a:p>
      </dgm:t>
    </dgm:pt>
    <dgm:pt modelId="{9361E04C-789C-451E-9221-098B5C9E8F3A}">
      <dgm:prSet phldrT="[文本]"/>
      <dgm:spPr/>
      <dgm:t>
        <a:bodyPr/>
        <a:lstStyle/>
        <a:p>
          <a:r>
            <a:rPr lang="zh-CN" altLang="en-US" dirty="0" smtClean="0">
              <a:solidFill>
                <a:srgbClr val="00B050"/>
              </a:solidFill>
            </a:rPr>
            <a:t>方法</a:t>
          </a:r>
          <a:endParaRPr lang="zh-CN" altLang="en-US" dirty="0">
            <a:solidFill>
              <a:srgbClr val="00B050"/>
            </a:solidFill>
          </a:endParaRPr>
        </a:p>
      </dgm:t>
    </dgm:pt>
    <dgm:pt modelId="{6E9F69F9-EDE2-452C-A819-0DCB5E5B8900}" type="parTrans" cxnId="{DB98431B-1E07-4E03-8330-02617F87BAD8}">
      <dgm:prSet/>
      <dgm:spPr/>
      <dgm:t>
        <a:bodyPr/>
        <a:lstStyle/>
        <a:p>
          <a:endParaRPr lang="zh-CN" altLang="en-US"/>
        </a:p>
      </dgm:t>
    </dgm:pt>
    <dgm:pt modelId="{0AC7DD32-7489-4A7A-881E-EF52C7C5547E}" type="sibTrans" cxnId="{DB98431B-1E07-4E03-8330-02617F87BAD8}">
      <dgm:prSet/>
      <dgm:spPr/>
      <dgm:t>
        <a:bodyPr/>
        <a:lstStyle/>
        <a:p>
          <a:endParaRPr lang="zh-CN" altLang="en-US"/>
        </a:p>
      </dgm:t>
    </dgm:pt>
    <dgm:pt modelId="{124CF612-0379-4E33-A9B9-C2E811D14DBC}">
      <dgm:prSet phldrT="[文本]"/>
      <dgm:spPr/>
      <dgm:t>
        <a:bodyPr/>
        <a:lstStyle/>
        <a:p>
          <a:pPr algn="l"/>
          <a:r>
            <a:rPr lang="zh-CN" altLang="en-US" dirty="0" smtClean="0"/>
            <a:t>案列收集形成规则</a:t>
          </a:r>
          <a:endParaRPr lang="en-US" altLang="zh-CN" dirty="0" smtClean="0"/>
        </a:p>
        <a:p>
          <a:pPr algn="l"/>
          <a:r>
            <a:rPr lang="zh-CN" altLang="en-US" dirty="0" smtClean="0"/>
            <a:t>利用定性规则</a:t>
          </a:r>
          <a:endParaRPr lang="en-US" altLang="zh-CN" dirty="0" smtClean="0"/>
        </a:p>
        <a:p>
          <a:pPr algn="l"/>
          <a:r>
            <a:rPr lang="zh-CN" altLang="en-US" dirty="0" smtClean="0"/>
            <a:t>培训部署规则</a:t>
          </a:r>
          <a:endParaRPr lang="en-US" altLang="zh-CN" dirty="0" smtClean="0"/>
        </a:p>
      </dgm:t>
    </dgm:pt>
    <dgm:pt modelId="{34601786-CABD-46E1-AB90-B01FB7339B65}" type="parTrans" cxnId="{82F98F70-C184-4E18-A645-F2EA9945D936}">
      <dgm:prSet/>
      <dgm:spPr/>
      <dgm:t>
        <a:bodyPr/>
        <a:lstStyle/>
        <a:p>
          <a:endParaRPr lang="zh-CN" altLang="en-US"/>
        </a:p>
      </dgm:t>
    </dgm:pt>
    <dgm:pt modelId="{F4E9A05F-05F9-4913-A342-86C1323979D7}" type="sibTrans" cxnId="{82F98F70-C184-4E18-A645-F2EA9945D936}">
      <dgm:prSet/>
      <dgm:spPr/>
      <dgm:t>
        <a:bodyPr/>
        <a:lstStyle/>
        <a:p>
          <a:endParaRPr lang="zh-CN" altLang="en-US"/>
        </a:p>
      </dgm:t>
    </dgm:pt>
    <dgm:pt modelId="{3DB456F9-6C5F-4F08-B3E5-B5BD42C0975F}">
      <dgm:prSet phldrT="[文本]"/>
      <dgm:spPr/>
      <dgm:t>
        <a:bodyPr/>
        <a:lstStyle/>
        <a:p>
          <a:pPr algn="l"/>
          <a:r>
            <a:rPr lang="zh-CN" altLang="en-US" dirty="0" smtClean="0"/>
            <a:t>变量构造，数据分析寻找规律和洞悉</a:t>
          </a:r>
          <a:endParaRPr lang="en-US" altLang="zh-CN" dirty="0" smtClean="0"/>
        </a:p>
        <a:p>
          <a:pPr algn="l"/>
          <a:r>
            <a:rPr lang="zh-CN" altLang="en-US" dirty="0" smtClean="0"/>
            <a:t>建立预测模型做定量预测</a:t>
          </a:r>
          <a:endParaRPr lang="en-US" altLang="zh-CN" dirty="0" smtClean="0"/>
        </a:p>
        <a:p>
          <a:pPr algn="l"/>
          <a:r>
            <a:rPr lang="zh-CN" altLang="en-US" dirty="0" smtClean="0"/>
            <a:t>基于优化准则利用模型设立和部署规则</a:t>
          </a:r>
          <a:endParaRPr lang="zh-CN" altLang="en-US" dirty="0"/>
        </a:p>
      </dgm:t>
    </dgm:pt>
    <dgm:pt modelId="{422BB9E0-5AAF-4E16-B503-CE2EE0E6DA27}" type="parTrans" cxnId="{4348F146-58AC-42E6-A0F3-18811D28A173}">
      <dgm:prSet/>
      <dgm:spPr/>
      <dgm:t>
        <a:bodyPr/>
        <a:lstStyle/>
        <a:p>
          <a:endParaRPr lang="zh-CN" altLang="en-US"/>
        </a:p>
      </dgm:t>
    </dgm:pt>
    <dgm:pt modelId="{D3F669A6-F042-4904-B5E3-B6D55B922FF2}" type="sibTrans" cxnId="{4348F146-58AC-42E6-A0F3-18811D28A173}">
      <dgm:prSet/>
      <dgm:spPr/>
      <dgm:t>
        <a:bodyPr/>
        <a:lstStyle/>
        <a:p>
          <a:endParaRPr lang="zh-CN" altLang="en-US"/>
        </a:p>
      </dgm:t>
    </dgm:pt>
    <dgm:pt modelId="{424ED955-4EF7-46B5-80CF-811F7436D535}">
      <dgm:prSet phldrT="[文本]"/>
      <dgm:spPr/>
      <dgm:t>
        <a:bodyPr/>
        <a:lstStyle/>
        <a:p>
          <a:r>
            <a:rPr lang="zh-CN" altLang="en-US" dirty="0" smtClean="0">
              <a:solidFill>
                <a:schemeClr val="accent6">
                  <a:lumMod val="75000"/>
                </a:schemeClr>
              </a:solidFill>
            </a:rPr>
            <a:t>系统</a:t>
          </a:r>
          <a:endParaRPr lang="zh-CN" altLang="en-US" dirty="0">
            <a:solidFill>
              <a:schemeClr val="accent6">
                <a:lumMod val="75000"/>
              </a:schemeClr>
            </a:solidFill>
          </a:endParaRPr>
        </a:p>
      </dgm:t>
    </dgm:pt>
    <dgm:pt modelId="{BE950D78-3218-43BC-BDAA-73B650D9F14C}" type="parTrans" cxnId="{641FECA9-240C-4B9B-B5C5-8A2E778C0574}">
      <dgm:prSet/>
      <dgm:spPr/>
      <dgm:t>
        <a:bodyPr/>
        <a:lstStyle/>
        <a:p>
          <a:endParaRPr lang="zh-CN" altLang="en-US"/>
        </a:p>
      </dgm:t>
    </dgm:pt>
    <dgm:pt modelId="{A11D8EAD-CC26-4F26-B639-F784B99A5C64}" type="sibTrans" cxnId="{641FECA9-240C-4B9B-B5C5-8A2E778C0574}">
      <dgm:prSet/>
      <dgm:spPr/>
      <dgm:t>
        <a:bodyPr/>
        <a:lstStyle/>
        <a:p>
          <a:endParaRPr lang="zh-CN" altLang="en-US"/>
        </a:p>
      </dgm:t>
    </dgm:pt>
    <dgm:pt modelId="{910DE459-1464-481D-846E-BBFF444B19E9}">
      <dgm:prSet phldrT="[文本]"/>
      <dgm:spPr/>
      <dgm:t>
        <a:bodyPr/>
        <a:lstStyle/>
        <a:p>
          <a:pPr algn="l"/>
          <a:r>
            <a:rPr lang="zh-CN" altLang="en-US" dirty="0" smtClean="0"/>
            <a:t>人工输入信息</a:t>
          </a:r>
          <a:endParaRPr lang="en-US" altLang="zh-CN" dirty="0" smtClean="0"/>
        </a:p>
        <a:p>
          <a:pPr algn="l"/>
          <a:r>
            <a:rPr lang="zh-CN" altLang="en-US" dirty="0" smtClean="0"/>
            <a:t>人工调整规则</a:t>
          </a:r>
          <a:endParaRPr lang="en-US" altLang="zh-CN" dirty="0" smtClean="0"/>
        </a:p>
        <a:p>
          <a:pPr algn="l"/>
          <a:r>
            <a:rPr lang="zh-CN" altLang="en-US" dirty="0" smtClean="0"/>
            <a:t>人机界面，人工参与流程</a:t>
          </a:r>
          <a:endParaRPr lang="zh-CN" altLang="en-US" dirty="0"/>
        </a:p>
      </dgm:t>
    </dgm:pt>
    <dgm:pt modelId="{3B9531E5-FF4B-4CDC-882E-18FB4CD52F3E}" type="parTrans" cxnId="{4071FB52-FBCC-4568-AD27-2A19763F549E}">
      <dgm:prSet/>
      <dgm:spPr/>
      <dgm:t>
        <a:bodyPr/>
        <a:lstStyle/>
        <a:p>
          <a:endParaRPr lang="zh-CN" altLang="en-US"/>
        </a:p>
      </dgm:t>
    </dgm:pt>
    <dgm:pt modelId="{5A7191F4-DF0C-4054-A5F8-33191613F15D}" type="sibTrans" cxnId="{4071FB52-FBCC-4568-AD27-2A19763F549E}">
      <dgm:prSet/>
      <dgm:spPr/>
      <dgm:t>
        <a:bodyPr/>
        <a:lstStyle/>
        <a:p>
          <a:endParaRPr lang="zh-CN" altLang="en-US"/>
        </a:p>
      </dgm:t>
    </dgm:pt>
    <dgm:pt modelId="{335C595D-B028-4821-8842-5181AC97064B}">
      <dgm:prSet phldrT="[文本]"/>
      <dgm:spPr/>
      <dgm:t>
        <a:bodyPr/>
        <a:lstStyle/>
        <a:p>
          <a:pPr algn="l"/>
          <a:r>
            <a:rPr lang="zh-CN" altLang="en-US" dirty="0" smtClean="0"/>
            <a:t>内外部数据实时</a:t>
          </a:r>
          <a:r>
            <a:rPr lang="en-US" altLang="zh-CN" dirty="0" smtClean="0"/>
            <a:t>/</a:t>
          </a:r>
          <a:r>
            <a:rPr lang="zh-CN" altLang="en-US" dirty="0" smtClean="0"/>
            <a:t>批量查询，实时</a:t>
          </a:r>
          <a:r>
            <a:rPr lang="en-US" altLang="zh-CN" dirty="0" smtClean="0"/>
            <a:t>/</a:t>
          </a:r>
          <a:r>
            <a:rPr lang="zh-CN" altLang="en-US" dirty="0" smtClean="0"/>
            <a:t>批量数据处理</a:t>
          </a:r>
          <a:endParaRPr lang="en-US" altLang="zh-CN" dirty="0" smtClean="0"/>
        </a:p>
        <a:p>
          <a:pPr algn="l"/>
          <a:r>
            <a:rPr lang="zh-CN" altLang="en-US" dirty="0" smtClean="0"/>
            <a:t>模型</a:t>
          </a:r>
          <a:r>
            <a:rPr lang="en-US" altLang="zh-CN" dirty="0" smtClean="0"/>
            <a:t>/</a:t>
          </a:r>
          <a:r>
            <a:rPr lang="zh-CN" altLang="en-US" dirty="0" smtClean="0"/>
            <a:t>规则软件部署</a:t>
          </a:r>
          <a:endParaRPr lang="en-US" altLang="zh-CN" dirty="0" smtClean="0"/>
        </a:p>
        <a:p>
          <a:pPr algn="l"/>
          <a:r>
            <a:rPr lang="zh-CN" altLang="en-US" dirty="0" smtClean="0"/>
            <a:t>自动流程，自动监测，规则控制</a:t>
          </a:r>
          <a:endParaRPr lang="zh-CN" altLang="en-US" dirty="0"/>
        </a:p>
      </dgm:t>
    </dgm:pt>
    <dgm:pt modelId="{0C322F58-DB07-4AD6-8A7E-6C6739B6F252}" type="parTrans" cxnId="{FAE25871-ECE1-41F1-85A2-3CED12587934}">
      <dgm:prSet/>
      <dgm:spPr/>
      <dgm:t>
        <a:bodyPr/>
        <a:lstStyle/>
        <a:p>
          <a:endParaRPr lang="zh-CN" altLang="en-US"/>
        </a:p>
      </dgm:t>
    </dgm:pt>
    <dgm:pt modelId="{19CA03FF-D378-4E12-B746-C2CD420349FA}" type="sibTrans" cxnId="{FAE25871-ECE1-41F1-85A2-3CED12587934}">
      <dgm:prSet/>
      <dgm:spPr/>
      <dgm:t>
        <a:bodyPr/>
        <a:lstStyle/>
        <a:p>
          <a:endParaRPr lang="zh-CN" altLang="en-US"/>
        </a:p>
      </dgm:t>
    </dgm:pt>
    <dgm:pt modelId="{CD6CD88E-44A3-448B-9DAB-A146140D52C9}" type="pres">
      <dgm:prSet presAssocID="{032BF327-1F99-4775-BBDA-7463CAA4E265}" presName="theList" presStyleCnt="0">
        <dgm:presLayoutVars>
          <dgm:dir/>
          <dgm:animLvl val="lvl"/>
          <dgm:resizeHandles val="exact"/>
        </dgm:presLayoutVars>
      </dgm:prSet>
      <dgm:spPr/>
      <dgm:t>
        <a:bodyPr/>
        <a:lstStyle/>
        <a:p>
          <a:endParaRPr lang="zh-CN" altLang="en-US"/>
        </a:p>
      </dgm:t>
    </dgm:pt>
    <dgm:pt modelId="{3A8E35B9-9186-4BEF-9817-7D262074C305}" type="pres">
      <dgm:prSet presAssocID="{AD151820-81BC-4178-B199-F9365C220B05}" presName="compNode" presStyleCnt="0"/>
      <dgm:spPr/>
    </dgm:pt>
    <dgm:pt modelId="{7F35AEAC-2059-448E-92A2-455E1D23CE11}" type="pres">
      <dgm:prSet presAssocID="{AD151820-81BC-4178-B199-F9365C220B05}" presName="aNode" presStyleLbl="bgShp" presStyleIdx="0" presStyleCnt="3"/>
      <dgm:spPr/>
      <dgm:t>
        <a:bodyPr/>
        <a:lstStyle/>
        <a:p>
          <a:endParaRPr lang="zh-CN" altLang="en-US"/>
        </a:p>
      </dgm:t>
    </dgm:pt>
    <dgm:pt modelId="{6D7C04C3-D1AF-4CCF-8245-638CCB14C3E9}" type="pres">
      <dgm:prSet presAssocID="{AD151820-81BC-4178-B199-F9365C220B05}" presName="textNode" presStyleLbl="bgShp" presStyleIdx="0" presStyleCnt="3"/>
      <dgm:spPr/>
      <dgm:t>
        <a:bodyPr/>
        <a:lstStyle/>
        <a:p>
          <a:endParaRPr lang="zh-CN" altLang="en-US"/>
        </a:p>
      </dgm:t>
    </dgm:pt>
    <dgm:pt modelId="{85238013-3F77-4C62-A41B-D33320AADE84}" type="pres">
      <dgm:prSet presAssocID="{AD151820-81BC-4178-B199-F9365C220B05}" presName="compChildNode" presStyleCnt="0"/>
      <dgm:spPr/>
    </dgm:pt>
    <dgm:pt modelId="{BFA149D0-1787-4638-AB56-85995CA24383}" type="pres">
      <dgm:prSet presAssocID="{AD151820-81BC-4178-B199-F9365C220B05}" presName="theInnerList" presStyleCnt="0"/>
      <dgm:spPr/>
    </dgm:pt>
    <dgm:pt modelId="{50059F67-6DA1-4F95-9551-1929ED8FD48F}" type="pres">
      <dgm:prSet presAssocID="{2D4309F2-FE6A-4EDF-BD82-9169BE16B398}" presName="childNode" presStyleLbl="node1" presStyleIdx="0" presStyleCnt="6">
        <dgm:presLayoutVars>
          <dgm:bulletEnabled val="1"/>
        </dgm:presLayoutVars>
      </dgm:prSet>
      <dgm:spPr/>
      <dgm:t>
        <a:bodyPr/>
        <a:lstStyle/>
        <a:p>
          <a:endParaRPr lang="zh-CN" altLang="en-US"/>
        </a:p>
      </dgm:t>
    </dgm:pt>
    <dgm:pt modelId="{F5B6F72E-7D53-427C-B4C8-D13D9E3627E5}" type="pres">
      <dgm:prSet presAssocID="{2D4309F2-FE6A-4EDF-BD82-9169BE16B398}" presName="aSpace2" presStyleCnt="0"/>
      <dgm:spPr/>
    </dgm:pt>
    <dgm:pt modelId="{E282E3A6-F275-4A20-9005-1D1BA2827291}" type="pres">
      <dgm:prSet presAssocID="{4FE67400-1344-41A7-A5A5-C052EAC28D8C}" presName="childNode" presStyleLbl="node1" presStyleIdx="1" presStyleCnt="6">
        <dgm:presLayoutVars>
          <dgm:bulletEnabled val="1"/>
        </dgm:presLayoutVars>
      </dgm:prSet>
      <dgm:spPr/>
      <dgm:t>
        <a:bodyPr/>
        <a:lstStyle/>
        <a:p>
          <a:endParaRPr lang="zh-CN" altLang="en-US"/>
        </a:p>
      </dgm:t>
    </dgm:pt>
    <dgm:pt modelId="{5A391108-7352-4F84-88A2-DDC4E5ECFF24}" type="pres">
      <dgm:prSet presAssocID="{AD151820-81BC-4178-B199-F9365C220B05}" presName="aSpace" presStyleCnt="0"/>
      <dgm:spPr/>
    </dgm:pt>
    <dgm:pt modelId="{7A4020CB-8AAE-4037-99C9-64E3378A86A4}" type="pres">
      <dgm:prSet presAssocID="{9361E04C-789C-451E-9221-098B5C9E8F3A}" presName="compNode" presStyleCnt="0"/>
      <dgm:spPr/>
    </dgm:pt>
    <dgm:pt modelId="{9A76DCE7-5F6E-49ED-BCF5-400CE8C126CA}" type="pres">
      <dgm:prSet presAssocID="{9361E04C-789C-451E-9221-098B5C9E8F3A}" presName="aNode" presStyleLbl="bgShp" presStyleIdx="1" presStyleCnt="3"/>
      <dgm:spPr/>
      <dgm:t>
        <a:bodyPr/>
        <a:lstStyle/>
        <a:p>
          <a:endParaRPr lang="zh-CN" altLang="en-US"/>
        </a:p>
      </dgm:t>
    </dgm:pt>
    <dgm:pt modelId="{234DED39-30B0-4E93-B49F-B9A3554AB21A}" type="pres">
      <dgm:prSet presAssocID="{9361E04C-789C-451E-9221-098B5C9E8F3A}" presName="textNode" presStyleLbl="bgShp" presStyleIdx="1" presStyleCnt="3"/>
      <dgm:spPr/>
      <dgm:t>
        <a:bodyPr/>
        <a:lstStyle/>
        <a:p>
          <a:endParaRPr lang="zh-CN" altLang="en-US"/>
        </a:p>
      </dgm:t>
    </dgm:pt>
    <dgm:pt modelId="{C2F2624C-99AF-4CCC-A56F-E08EBA022B9E}" type="pres">
      <dgm:prSet presAssocID="{9361E04C-789C-451E-9221-098B5C9E8F3A}" presName="compChildNode" presStyleCnt="0"/>
      <dgm:spPr/>
    </dgm:pt>
    <dgm:pt modelId="{1A915642-DF3E-420E-B824-C51B6FE1780B}" type="pres">
      <dgm:prSet presAssocID="{9361E04C-789C-451E-9221-098B5C9E8F3A}" presName="theInnerList" presStyleCnt="0"/>
      <dgm:spPr/>
    </dgm:pt>
    <dgm:pt modelId="{BDFCE322-F05A-4DAA-8815-4E50AD891B8B}" type="pres">
      <dgm:prSet presAssocID="{124CF612-0379-4E33-A9B9-C2E811D14DBC}" presName="childNode" presStyleLbl="node1" presStyleIdx="2" presStyleCnt="6">
        <dgm:presLayoutVars>
          <dgm:bulletEnabled val="1"/>
        </dgm:presLayoutVars>
      </dgm:prSet>
      <dgm:spPr/>
      <dgm:t>
        <a:bodyPr/>
        <a:lstStyle/>
        <a:p>
          <a:endParaRPr lang="zh-CN" altLang="en-US"/>
        </a:p>
      </dgm:t>
    </dgm:pt>
    <dgm:pt modelId="{C8848D43-0576-4BDC-876B-27EFC9593460}" type="pres">
      <dgm:prSet presAssocID="{124CF612-0379-4E33-A9B9-C2E811D14DBC}" presName="aSpace2" presStyleCnt="0"/>
      <dgm:spPr/>
    </dgm:pt>
    <dgm:pt modelId="{584EB10E-1EDA-4135-BD2A-CDFF9CAB41B5}" type="pres">
      <dgm:prSet presAssocID="{3DB456F9-6C5F-4F08-B3E5-B5BD42C0975F}" presName="childNode" presStyleLbl="node1" presStyleIdx="3" presStyleCnt="6">
        <dgm:presLayoutVars>
          <dgm:bulletEnabled val="1"/>
        </dgm:presLayoutVars>
      </dgm:prSet>
      <dgm:spPr/>
      <dgm:t>
        <a:bodyPr/>
        <a:lstStyle/>
        <a:p>
          <a:endParaRPr lang="zh-CN" altLang="en-US"/>
        </a:p>
      </dgm:t>
    </dgm:pt>
    <dgm:pt modelId="{7D297354-C41A-499F-BD3D-80730A010C26}" type="pres">
      <dgm:prSet presAssocID="{9361E04C-789C-451E-9221-098B5C9E8F3A}" presName="aSpace" presStyleCnt="0"/>
      <dgm:spPr/>
    </dgm:pt>
    <dgm:pt modelId="{6C886465-5769-4A38-AF2F-D11C38EF437B}" type="pres">
      <dgm:prSet presAssocID="{424ED955-4EF7-46B5-80CF-811F7436D535}" presName="compNode" presStyleCnt="0"/>
      <dgm:spPr/>
    </dgm:pt>
    <dgm:pt modelId="{9C1372E1-7E5A-4C4F-9650-A0717DBE8E11}" type="pres">
      <dgm:prSet presAssocID="{424ED955-4EF7-46B5-80CF-811F7436D535}" presName="aNode" presStyleLbl="bgShp" presStyleIdx="2" presStyleCnt="3"/>
      <dgm:spPr/>
      <dgm:t>
        <a:bodyPr/>
        <a:lstStyle/>
        <a:p>
          <a:endParaRPr lang="zh-CN" altLang="en-US"/>
        </a:p>
      </dgm:t>
    </dgm:pt>
    <dgm:pt modelId="{0FC24DA3-CFD9-4E29-9118-B3AF57B752F7}" type="pres">
      <dgm:prSet presAssocID="{424ED955-4EF7-46B5-80CF-811F7436D535}" presName="textNode" presStyleLbl="bgShp" presStyleIdx="2" presStyleCnt="3"/>
      <dgm:spPr/>
      <dgm:t>
        <a:bodyPr/>
        <a:lstStyle/>
        <a:p>
          <a:endParaRPr lang="zh-CN" altLang="en-US"/>
        </a:p>
      </dgm:t>
    </dgm:pt>
    <dgm:pt modelId="{11610D1D-530C-4F7B-BAF6-538BE0519400}" type="pres">
      <dgm:prSet presAssocID="{424ED955-4EF7-46B5-80CF-811F7436D535}" presName="compChildNode" presStyleCnt="0"/>
      <dgm:spPr/>
    </dgm:pt>
    <dgm:pt modelId="{4882C187-8ED5-4418-A8A0-D2FF23D8BF7A}" type="pres">
      <dgm:prSet presAssocID="{424ED955-4EF7-46B5-80CF-811F7436D535}" presName="theInnerList" presStyleCnt="0"/>
      <dgm:spPr/>
    </dgm:pt>
    <dgm:pt modelId="{0CF22E4B-560C-415A-A3A6-C7C5D1F30A1D}" type="pres">
      <dgm:prSet presAssocID="{910DE459-1464-481D-846E-BBFF444B19E9}" presName="childNode" presStyleLbl="node1" presStyleIdx="4" presStyleCnt="6">
        <dgm:presLayoutVars>
          <dgm:bulletEnabled val="1"/>
        </dgm:presLayoutVars>
      </dgm:prSet>
      <dgm:spPr/>
      <dgm:t>
        <a:bodyPr/>
        <a:lstStyle/>
        <a:p>
          <a:endParaRPr lang="zh-CN" altLang="en-US"/>
        </a:p>
      </dgm:t>
    </dgm:pt>
    <dgm:pt modelId="{42588B7A-7181-49FE-AA94-0FD6933AD22B}" type="pres">
      <dgm:prSet presAssocID="{910DE459-1464-481D-846E-BBFF444B19E9}" presName="aSpace2" presStyleCnt="0"/>
      <dgm:spPr/>
    </dgm:pt>
    <dgm:pt modelId="{58F8B9F9-A92F-4174-B57F-EAA17A9C4FC6}" type="pres">
      <dgm:prSet presAssocID="{335C595D-B028-4821-8842-5181AC97064B}" presName="childNode" presStyleLbl="node1" presStyleIdx="5" presStyleCnt="6">
        <dgm:presLayoutVars>
          <dgm:bulletEnabled val="1"/>
        </dgm:presLayoutVars>
      </dgm:prSet>
      <dgm:spPr/>
      <dgm:t>
        <a:bodyPr/>
        <a:lstStyle/>
        <a:p>
          <a:endParaRPr lang="zh-CN" altLang="en-US"/>
        </a:p>
      </dgm:t>
    </dgm:pt>
  </dgm:ptLst>
  <dgm:cxnLst>
    <dgm:cxn modelId="{98C83515-50B2-4D64-BEFE-0F67C189EBC1}" type="presOf" srcId="{335C595D-B028-4821-8842-5181AC97064B}" destId="{58F8B9F9-A92F-4174-B57F-EAA17A9C4FC6}" srcOrd="0" destOrd="0" presId="urn:microsoft.com/office/officeart/2005/8/layout/lProcess2"/>
    <dgm:cxn modelId="{164BC95A-EB9B-4390-84E1-B3991811BFFF}" type="presOf" srcId="{124CF612-0379-4E33-A9B9-C2E811D14DBC}" destId="{BDFCE322-F05A-4DAA-8815-4E50AD891B8B}" srcOrd="0" destOrd="0" presId="urn:microsoft.com/office/officeart/2005/8/layout/lProcess2"/>
    <dgm:cxn modelId="{B1729525-C7A4-423B-8080-5E4988E5FC8D}" srcId="{AD151820-81BC-4178-B199-F9365C220B05}" destId="{4FE67400-1344-41A7-A5A5-C052EAC28D8C}" srcOrd="1" destOrd="0" parTransId="{242E9589-F129-410B-8B4B-16AA1B5CB0BA}" sibTransId="{0BF68A39-62B7-47FD-B8B7-8B27EB4BABC0}"/>
    <dgm:cxn modelId="{7413087E-3E3F-4161-8BA3-5F64F618DCF1}" type="presOf" srcId="{424ED955-4EF7-46B5-80CF-811F7436D535}" destId="{9C1372E1-7E5A-4C4F-9650-A0717DBE8E11}" srcOrd="0" destOrd="0" presId="urn:microsoft.com/office/officeart/2005/8/layout/lProcess2"/>
    <dgm:cxn modelId="{4071FB52-FBCC-4568-AD27-2A19763F549E}" srcId="{424ED955-4EF7-46B5-80CF-811F7436D535}" destId="{910DE459-1464-481D-846E-BBFF444B19E9}" srcOrd="0" destOrd="0" parTransId="{3B9531E5-FF4B-4CDC-882E-18FB4CD52F3E}" sibTransId="{5A7191F4-DF0C-4054-A5F8-33191613F15D}"/>
    <dgm:cxn modelId="{DB98431B-1E07-4E03-8330-02617F87BAD8}" srcId="{032BF327-1F99-4775-BBDA-7463CAA4E265}" destId="{9361E04C-789C-451E-9221-098B5C9E8F3A}" srcOrd="1" destOrd="0" parTransId="{6E9F69F9-EDE2-452C-A819-0DCB5E5B8900}" sibTransId="{0AC7DD32-7489-4A7A-881E-EF52C7C5547E}"/>
    <dgm:cxn modelId="{37DEDFD0-5FDF-47FD-A6E5-E9BB412A5059}" type="presOf" srcId="{2D4309F2-FE6A-4EDF-BD82-9169BE16B398}" destId="{50059F67-6DA1-4F95-9551-1929ED8FD48F}" srcOrd="0" destOrd="0" presId="urn:microsoft.com/office/officeart/2005/8/layout/lProcess2"/>
    <dgm:cxn modelId="{641FECA9-240C-4B9B-B5C5-8A2E778C0574}" srcId="{032BF327-1F99-4775-BBDA-7463CAA4E265}" destId="{424ED955-4EF7-46B5-80CF-811F7436D535}" srcOrd="2" destOrd="0" parTransId="{BE950D78-3218-43BC-BDAA-73B650D9F14C}" sibTransId="{A11D8EAD-CC26-4F26-B639-F784B99A5C64}"/>
    <dgm:cxn modelId="{80C36D6C-FA40-49E3-8425-AD05D5943059}" type="presOf" srcId="{424ED955-4EF7-46B5-80CF-811F7436D535}" destId="{0FC24DA3-CFD9-4E29-9118-B3AF57B752F7}" srcOrd="1" destOrd="0" presId="urn:microsoft.com/office/officeart/2005/8/layout/lProcess2"/>
    <dgm:cxn modelId="{39D5D9AB-C5ED-45D7-9091-2D9D35E6CA52}" type="presOf" srcId="{9361E04C-789C-451E-9221-098B5C9E8F3A}" destId="{234DED39-30B0-4E93-B49F-B9A3554AB21A}" srcOrd="1" destOrd="0" presId="urn:microsoft.com/office/officeart/2005/8/layout/lProcess2"/>
    <dgm:cxn modelId="{68D6DE45-6710-4E14-8387-75B7AFFB920A}" type="presOf" srcId="{AD151820-81BC-4178-B199-F9365C220B05}" destId="{6D7C04C3-D1AF-4CCF-8245-638CCB14C3E9}" srcOrd="1" destOrd="0" presId="urn:microsoft.com/office/officeart/2005/8/layout/lProcess2"/>
    <dgm:cxn modelId="{82AD540F-AEDB-4492-95C6-6CB566E2D7E5}" type="presOf" srcId="{9361E04C-789C-451E-9221-098B5C9E8F3A}" destId="{9A76DCE7-5F6E-49ED-BCF5-400CE8C126CA}" srcOrd="0" destOrd="0" presId="urn:microsoft.com/office/officeart/2005/8/layout/lProcess2"/>
    <dgm:cxn modelId="{27821335-57F5-438E-9FC4-0EDF6D6901FA}" type="presOf" srcId="{032BF327-1F99-4775-BBDA-7463CAA4E265}" destId="{CD6CD88E-44A3-448B-9DAB-A146140D52C9}" srcOrd="0" destOrd="0" presId="urn:microsoft.com/office/officeart/2005/8/layout/lProcess2"/>
    <dgm:cxn modelId="{EAE15405-15EB-4860-A89A-DFD55839A828}" type="presOf" srcId="{3DB456F9-6C5F-4F08-B3E5-B5BD42C0975F}" destId="{584EB10E-1EDA-4135-BD2A-CDFF9CAB41B5}" srcOrd="0" destOrd="0" presId="urn:microsoft.com/office/officeart/2005/8/layout/lProcess2"/>
    <dgm:cxn modelId="{2EA05655-151F-45AD-9B72-C3DD0B37BFBB}" srcId="{AD151820-81BC-4178-B199-F9365C220B05}" destId="{2D4309F2-FE6A-4EDF-BD82-9169BE16B398}" srcOrd="0" destOrd="0" parTransId="{FF9DE064-9D87-40DA-A2E1-0E7AAD8CBDB3}" sibTransId="{19CF938B-7DB7-4D16-9C88-7F46672D2C2C}"/>
    <dgm:cxn modelId="{FAE25871-ECE1-41F1-85A2-3CED12587934}" srcId="{424ED955-4EF7-46B5-80CF-811F7436D535}" destId="{335C595D-B028-4821-8842-5181AC97064B}" srcOrd="1" destOrd="0" parTransId="{0C322F58-DB07-4AD6-8A7E-6C6739B6F252}" sibTransId="{19CA03FF-D378-4E12-B746-C2CD420349FA}"/>
    <dgm:cxn modelId="{1FF174D0-0C0E-4159-8FD8-4BBD31C0DB16}" type="presOf" srcId="{4FE67400-1344-41A7-A5A5-C052EAC28D8C}" destId="{E282E3A6-F275-4A20-9005-1D1BA2827291}" srcOrd="0" destOrd="0" presId="urn:microsoft.com/office/officeart/2005/8/layout/lProcess2"/>
    <dgm:cxn modelId="{4348F146-58AC-42E6-A0F3-18811D28A173}" srcId="{9361E04C-789C-451E-9221-098B5C9E8F3A}" destId="{3DB456F9-6C5F-4F08-B3E5-B5BD42C0975F}" srcOrd="1" destOrd="0" parTransId="{422BB9E0-5AAF-4E16-B503-CE2EE0E6DA27}" sibTransId="{D3F669A6-F042-4904-B5E3-B6D55B922FF2}"/>
    <dgm:cxn modelId="{EDEB40B2-DCD9-4DC9-A95C-E689F07E4C06}" type="presOf" srcId="{910DE459-1464-481D-846E-BBFF444B19E9}" destId="{0CF22E4B-560C-415A-A3A6-C7C5D1F30A1D}" srcOrd="0" destOrd="0" presId="urn:microsoft.com/office/officeart/2005/8/layout/lProcess2"/>
    <dgm:cxn modelId="{1C72CEF3-E47E-411D-B104-B55F37D80F56}" srcId="{032BF327-1F99-4775-BBDA-7463CAA4E265}" destId="{AD151820-81BC-4178-B199-F9365C220B05}" srcOrd="0" destOrd="0" parTransId="{E7738F06-346A-460A-82B4-FD26D08ED022}" sibTransId="{F367D491-467C-4FE8-B635-C246D8502E3E}"/>
    <dgm:cxn modelId="{82F98F70-C184-4E18-A645-F2EA9945D936}" srcId="{9361E04C-789C-451E-9221-098B5C9E8F3A}" destId="{124CF612-0379-4E33-A9B9-C2E811D14DBC}" srcOrd="0" destOrd="0" parTransId="{34601786-CABD-46E1-AB90-B01FB7339B65}" sibTransId="{F4E9A05F-05F9-4913-A342-86C1323979D7}"/>
    <dgm:cxn modelId="{88F609D6-42CE-4BD7-9680-58D5916943BF}" type="presOf" srcId="{AD151820-81BC-4178-B199-F9365C220B05}" destId="{7F35AEAC-2059-448E-92A2-455E1D23CE11}" srcOrd="0" destOrd="0" presId="urn:microsoft.com/office/officeart/2005/8/layout/lProcess2"/>
    <dgm:cxn modelId="{5EC35EAE-F88D-41B0-B09F-8BD0362A72F5}" type="presParOf" srcId="{CD6CD88E-44A3-448B-9DAB-A146140D52C9}" destId="{3A8E35B9-9186-4BEF-9817-7D262074C305}" srcOrd="0" destOrd="0" presId="urn:microsoft.com/office/officeart/2005/8/layout/lProcess2"/>
    <dgm:cxn modelId="{39A05E1C-90F8-4D54-9068-8DA994C87E51}" type="presParOf" srcId="{3A8E35B9-9186-4BEF-9817-7D262074C305}" destId="{7F35AEAC-2059-448E-92A2-455E1D23CE11}" srcOrd="0" destOrd="0" presId="urn:microsoft.com/office/officeart/2005/8/layout/lProcess2"/>
    <dgm:cxn modelId="{56BFEB8D-134F-45DB-98C2-064664212617}" type="presParOf" srcId="{3A8E35B9-9186-4BEF-9817-7D262074C305}" destId="{6D7C04C3-D1AF-4CCF-8245-638CCB14C3E9}" srcOrd="1" destOrd="0" presId="urn:microsoft.com/office/officeart/2005/8/layout/lProcess2"/>
    <dgm:cxn modelId="{28E33827-3344-41B6-ABAD-D7CB53031984}" type="presParOf" srcId="{3A8E35B9-9186-4BEF-9817-7D262074C305}" destId="{85238013-3F77-4C62-A41B-D33320AADE84}" srcOrd="2" destOrd="0" presId="urn:microsoft.com/office/officeart/2005/8/layout/lProcess2"/>
    <dgm:cxn modelId="{FB7F705B-39F6-4C41-8359-BD017E0FA54D}" type="presParOf" srcId="{85238013-3F77-4C62-A41B-D33320AADE84}" destId="{BFA149D0-1787-4638-AB56-85995CA24383}" srcOrd="0" destOrd="0" presId="urn:microsoft.com/office/officeart/2005/8/layout/lProcess2"/>
    <dgm:cxn modelId="{8FD94A01-00DC-4FF6-B1DD-DE379C43DB8F}" type="presParOf" srcId="{BFA149D0-1787-4638-AB56-85995CA24383}" destId="{50059F67-6DA1-4F95-9551-1929ED8FD48F}" srcOrd="0" destOrd="0" presId="urn:microsoft.com/office/officeart/2005/8/layout/lProcess2"/>
    <dgm:cxn modelId="{F959E57D-CCC1-4870-9639-C6D8973A7DE3}" type="presParOf" srcId="{BFA149D0-1787-4638-AB56-85995CA24383}" destId="{F5B6F72E-7D53-427C-B4C8-D13D9E3627E5}" srcOrd="1" destOrd="0" presId="urn:microsoft.com/office/officeart/2005/8/layout/lProcess2"/>
    <dgm:cxn modelId="{D975B116-D19A-4CC8-BF34-74DD3369D402}" type="presParOf" srcId="{BFA149D0-1787-4638-AB56-85995CA24383}" destId="{E282E3A6-F275-4A20-9005-1D1BA2827291}" srcOrd="2" destOrd="0" presId="urn:microsoft.com/office/officeart/2005/8/layout/lProcess2"/>
    <dgm:cxn modelId="{AB2CDB4E-CD4C-4FA8-A949-04320B3B370E}" type="presParOf" srcId="{CD6CD88E-44A3-448B-9DAB-A146140D52C9}" destId="{5A391108-7352-4F84-88A2-DDC4E5ECFF24}" srcOrd="1" destOrd="0" presId="urn:microsoft.com/office/officeart/2005/8/layout/lProcess2"/>
    <dgm:cxn modelId="{B8E50972-7C61-4F37-90C4-4638AEF7ED50}" type="presParOf" srcId="{CD6CD88E-44A3-448B-9DAB-A146140D52C9}" destId="{7A4020CB-8AAE-4037-99C9-64E3378A86A4}" srcOrd="2" destOrd="0" presId="urn:microsoft.com/office/officeart/2005/8/layout/lProcess2"/>
    <dgm:cxn modelId="{5A7149AE-7322-46F4-A63D-76F84D4E4D60}" type="presParOf" srcId="{7A4020CB-8AAE-4037-99C9-64E3378A86A4}" destId="{9A76DCE7-5F6E-49ED-BCF5-400CE8C126CA}" srcOrd="0" destOrd="0" presId="urn:microsoft.com/office/officeart/2005/8/layout/lProcess2"/>
    <dgm:cxn modelId="{203A85FE-BF14-44B7-A1B6-1C7E9D25CD9E}" type="presParOf" srcId="{7A4020CB-8AAE-4037-99C9-64E3378A86A4}" destId="{234DED39-30B0-4E93-B49F-B9A3554AB21A}" srcOrd="1" destOrd="0" presId="urn:microsoft.com/office/officeart/2005/8/layout/lProcess2"/>
    <dgm:cxn modelId="{CAD516F6-36C9-49BE-BCAC-EB7D5404F51F}" type="presParOf" srcId="{7A4020CB-8AAE-4037-99C9-64E3378A86A4}" destId="{C2F2624C-99AF-4CCC-A56F-E08EBA022B9E}" srcOrd="2" destOrd="0" presId="urn:microsoft.com/office/officeart/2005/8/layout/lProcess2"/>
    <dgm:cxn modelId="{7AD80C49-7AA9-4789-8507-A33C0BAA103A}" type="presParOf" srcId="{C2F2624C-99AF-4CCC-A56F-E08EBA022B9E}" destId="{1A915642-DF3E-420E-B824-C51B6FE1780B}" srcOrd="0" destOrd="0" presId="urn:microsoft.com/office/officeart/2005/8/layout/lProcess2"/>
    <dgm:cxn modelId="{33B8C052-66BD-4D4D-B17D-8AFD62E93AA7}" type="presParOf" srcId="{1A915642-DF3E-420E-B824-C51B6FE1780B}" destId="{BDFCE322-F05A-4DAA-8815-4E50AD891B8B}" srcOrd="0" destOrd="0" presId="urn:microsoft.com/office/officeart/2005/8/layout/lProcess2"/>
    <dgm:cxn modelId="{44B83660-A519-4188-A53F-DE1EF256D9BD}" type="presParOf" srcId="{1A915642-DF3E-420E-B824-C51B6FE1780B}" destId="{C8848D43-0576-4BDC-876B-27EFC9593460}" srcOrd="1" destOrd="0" presId="urn:microsoft.com/office/officeart/2005/8/layout/lProcess2"/>
    <dgm:cxn modelId="{0CEDD987-DEEC-44D8-AE91-0F90E08AA765}" type="presParOf" srcId="{1A915642-DF3E-420E-B824-C51B6FE1780B}" destId="{584EB10E-1EDA-4135-BD2A-CDFF9CAB41B5}" srcOrd="2" destOrd="0" presId="urn:microsoft.com/office/officeart/2005/8/layout/lProcess2"/>
    <dgm:cxn modelId="{B78C5E3A-64D9-4495-A657-01C2932742FA}" type="presParOf" srcId="{CD6CD88E-44A3-448B-9DAB-A146140D52C9}" destId="{7D297354-C41A-499F-BD3D-80730A010C26}" srcOrd="3" destOrd="0" presId="urn:microsoft.com/office/officeart/2005/8/layout/lProcess2"/>
    <dgm:cxn modelId="{361A2CEC-C16C-4434-AEEF-FD7C4E22486F}" type="presParOf" srcId="{CD6CD88E-44A3-448B-9DAB-A146140D52C9}" destId="{6C886465-5769-4A38-AF2F-D11C38EF437B}" srcOrd="4" destOrd="0" presId="urn:microsoft.com/office/officeart/2005/8/layout/lProcess2"/>
    <dgm:cxn modelId="{36DC2238-353A-49AB-80F7-AB5D44123DDF}" type="presParOf" srcId="{6C886465-5769-4A38-AF2F-D11C38EF437B}" destId="{9C1372E1-7E5A-4C4F-9650-A0717DBE8E11}" srcOrd="0" destOrd="0" presId="urn:microsoft.com/office/officeart/2005/8/layout/lProcess2"/>
    <dgm:cxn modelId="{9E996969-74CB-4BF8-A607-9110FDAC9483}" type="presParOf" srcId="{6C886465-5769-4A38-AF2F-D11C38EF437B}" destId="{0FC24DA3-CFD9-4E29-9118-B3AF57B752F7}" srcOrd="1" destOrd="0" presId="urn:microsoft.com/office/officeart/2005/8/layout/lProcess2"/>
    <dgm:cxn modelId="{58C586C6-687F-4418-82D8-97B0F77BDD32}" type="presParOf" srcId="{6C886465-5769-4A38-AF2F-D11C38EF437B}" destId="{11610D1D-530C-4F7B-BAF6-538BE0519400}" srcOrd="2" destOrd="0" presId="urn:microsoft.com/office/officeart/2005/8/layout/lProcess2"/>
    <dgm:cxn modelId="{D0B02FA0-B2E5-4DFF-B5A9-8476191A35AC}" type="presParOf" srcId="{11610D1D-530C-4F7B-BAF6-538BE0519400}" destId="{4882C187-8ED5-4418-A8A0-D2FF23D8BF7A}" srcOrd="0" destOrd="0" presId="urn:microsoft.com/office/officeart/2005/8/layout/lProcess2"/>
    <dgm:cxn modelId="{1EE43973-E766-41BE-BC8D-B3355CA91DFE}" type="presParOf" srcId="{4882C187-8ED5-4418-A8A0-D2FF23D8BF7A}" destId="{0CF22E4B-560C-415A-A3A6-C7C5D1F30A1D}" srcOrd="0" destOrd="0" presId="urn:microsoft.com/office/officeart/2005/8/layout/lProcess2"/>
    <dgm:cxn modelId="{893D01E0-769E-4AB9-AF92-8A79C0C6878F}" type="presParOf" srcId="{4882C187-8ED5-4418-A8A0-D2FF23D8BF7A}" destId="{42588B7A-7181-49FE-AA94-0FD6933AD22B}" srcOrd="1" destOrd="0" presId="urn:microsoft.com/office/officeart/2005/8/layout/lProcess2"/>
    <dgm:cxn modelId="{F97FF39C-8622-464A-95C2-DEC9FA09754F}" type="presParOf" srcId="{4882C187-8ED5-4418-A8A0-D2FF23D8BF7A}" destId="{58F8B9F9-A92F-4174-B57F-EAA17A9C4FC6}"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8AA0264-7BA9-47BE-B216-0A8ECCF312F1}" type="doc">
      <dgm:prSet loTypeId="urn:microsoft.com/office/officeart/2005/8/layout/hList1" loCatId="list" qsTypeId="urn:microsoft.com/office/officeart/2005/8/quickstyle/simple1#4" qsCatId="simple" csTypeId="urn:microsoft.com/office/officeart/2005/8/colors/accent1_2#3" csCatId="accent1" phldr="1"/>
      <dgm:spPr/>
      <dgm:t>
        <a:bodyPr/>
        <a:lstStyle/>
        <a:p>
          <a:endParaRPr lang="en-US"/>
        </a:p>
      </dgm:t>
    </dgm:pt>
    <dgm:pt modelId="{F7788A93-0A07-4001-A9B2-FA68BB59E13E}">
      <dgm:prSet/>
      <dgm:spPr/>
      <dgm:t>
        <a:bodyPr/>
        <a:lstStyle/>
        <a:p>
          <a:r>
            <a:rPr lang="zh-CN" altLang="en-US" smtClean="0"/>
            <a:t>不限于数字</a:t>
          </a:r>
          <a:endParaRPr lang="en-US" altLang="zh-CN" dirty="0" smtClean="0"/>
        </a:p>
      </dgm:t>
    </dgm:pt>
    <dgm:pt modelId="{F1F2E1B4-0233-4E00-BF36-D666CD2560A8}" type="parTrans" cxnId="{79B16DCF-4CE2-4E99-A707-B0CEED43B99B}">
      <dgm:prSet/>
      <dgm:spPr/>
      <dgm:t>
        <a:bodyPr/>
        <a:lstStyle/>
        <a:p>
          <a:endParaRPr lang="en-US"/>
        </a:p>
      </dgm:t>
    </dgm:pt>
    <dgm:pt modelId="{542F789F-651B-4986-A400-9CBAC126C6B7}" type="sibTrans" cxnId="{79B16DCF-4CE2-4E99-A707-B0CEED43B99B}">
      <dgm:prSet/>
      <dgm:spPr/>
      <dgm:t>
        <a:bodyPr/>
        <a:lstStyle/>
        <a:p>
          <a:endParaRPr lang="en-US"/>
        </a:p>
      </dgm:t>
    </dgm:pt>
    <dgm:pt modelId="{8547735B-4ABE-4D18-99D7-EB28B7C3C2F6}">
      <dgm:prSet/>
      <dgm:spPr/>
      <dgm:t>
        <a:bodyPr/>
        <a:lstStyle/>
        <a:p>
          <a:r>
            <a:rPr lang="zh-CN" altLang="en-US" dirty="0" smtClean="0"/>
            <a:t>文字记录也是数据</a:t>
          </a:r>
          <a:endParaRPr lang="en-US" altLang="zh-CN" dirty="0" smtClean="0"/>
        </a:p>
      </dgm:t>
    </dgm:pt>
    <dgm:pt modelId="{A2A773AC-D153-4DEE-BEF3-C50472D60D3E}" type="parTrans" cxnId="{A5226CE0-6013-4EBF-B7EA-6D57AA9BA225}">
      <dgm:prSet/>
      <dgm:spPr/>
      <dgm:t>
        <a:bodyPr/>
        <a:lstStyle/>
        <a:p>
          <a:endParaRPr lang="en-US"/>
        </a:p>
      </dgm:t>
    </dgm:pt>
    <dgm:pt modelId="{3140BA4D-FEBD-4145-ABA7-239784D010AB}" type="sibTrans" cxnId="{A5226CE0-6013-4EBF-B7EA-6D57AA9BA225}">
      <dgm:prSet/>
      <dgm:spPr/>
      <dgm:t>
        <a:bodyPr/>
        <a:lstStyle/>
        <a:p>
          <a:endParaRPr lang="en-US"/>
        </a:p>
      </dgm:t>
    </dgm:pt>
    <dgm:pt modelId="{A641BB83-7A65-49A7-8400-76088FA85588}">
      <dgm:prSet/>
      <dgm:spPr/>
      <dgm:t>
        <a:bodyPr/>
        <a:lstStyle/>
        <a:p>
          <a:r>
            <a:rPr lang="zh-CN" altLang="en-US" dirty="0" smtClean="0"/>
            <a:t>声音，图片，影像也是数据</a:t>
          </a:r>
          <a:endParaRPr lang="en-US" altLang="zh-CN" dirty="0" smtClean="0"/>
        </a:p>
      </dgm:t>
    </dgm:pt>
    <dgm:pt modelId="{6B347C6B-37F9-4197-9CCB-B44A314B5141}" type="parTrans" cxnId="{87CD7459-AF62-4232-98D6-CE10CE5F8187}">
      <dgm:prSet/>
      <dgm:spPr/>
      <dgm:t>
        <a:bodyPr/>
        <a:lstStyle/>
        <a:p>
          <a:endParaRPr lang="en-US"/>
        </a:p>
      </dgm:t>
    </dgm:pt>
    <dgm:pt modelId="{B5748DFC-4E42-49D5-AEC6-9BB2DEA89643}" type="sibTrans" cxnId="{87CD7459-AF62-4232-98D6-CE10CE5F8187}">
      <dgm:prSet/>
      <dgm:spPr/>
      <dgm:t>
        <a:bodyPr/>
        <a:lstStyle/>
        <a:p>
          <a:endParaRPr lang="en-US"/>
        </a:p>
      </dgm:t>
    </dgm:pt>
    <dgm:pt modelId="{5E421421-7127-481D-A1A1-5134AAB06ED1}">
      <dgm:prSet/>
      <dgm:spPr/>
      <dgm:t>
        <a:bodyPr/>
        <a:lstStyle/>
        <a:p>
          <a:endParaRPr lang="en-US" dirty="0"/>
        </a:p>
      </dgm:t>
    </dgm:pt>
    <dgm:pt modelId="{8A665AE7-8DF8-4121-8D3F-D6BD1B6DFC22}" type="parTrans" cxnId="{D913FEE6-AFE5-42A8-B436-8501BFF071A5}">
      <dgm:prSet/>
      <dgm:spPr/>
      <dgm:t>
        <a:bodyPr/>
        <a:lstStyle/>
        <a:p>
          <a:endParaRPr lang="en-US"/>
        </a:p>
      </dgm:t>
    </dgm:pt>
    <dgm:pt modelId="{5F930C6D-A1E9-435C-810F-89CBC7CD8B79}" type="sibTrans" cxnId="{D913FEE6-AFE5-42A8-B436-8501BFF071A5}">
      <dgm:prSet/>
      <dgm:spPr/>
      <dgm:t>
        <a:bodyPr/>
        <a:lstStyle/>
        <a:p>
          <a:endParaRPr lang="en-US"/>
        </a:p>
      </dgm:t>
    </dgm:pt>
    <dgm:pt modelId="{D0F9F3BC-CF3B-4779-9D36-3273FCD45C8A}">
      <dgm:prSet/>
      <dgm:spPr/>
      <dgm:t>
        <a:bodyPr/>
        <a:lstStyle/>
        <a:p>
          <a:r>
            <a:rPr lang="zh-CN" altLang="en-US" dirty="0" smtClean="0"/>
            <a:t>来源越来越多</a:t>
          </a:r>
          <a:endParaRPr lang="en-US" altLang="zh-CN" dirty="0" smtClean="0"/>
        </a:p>
      </dgm:t>
    </dgm:pt>
    <dgm:pt modelId="{2F3F31AF-155F-4BB9-AEC9-74F114652585}" type="parTrans" cxnId="{4083B00A-40EB-42AB-A644-D1A2E013C9AB}">
      <dgm:prSet/>
      <dgm:spPr/>
      <dgm:t>
        <a:bodyPr/>
        <a:lstStyle/>
        <a:p>
          <a:endParaRPr lang="en-US"/>
        </a:p>
      </dgm:t>
    </dgm:pt>
    <dgm:pt modelId="{3A0B0C79-ED16-466C-8BE7-DA53BEBF4F74}" type="sibTrans" cxnId="{4083B00A-40EB-42AB-A644-D1A2E013C9AB}">
      <dgm:prSet/>
      <dgm:spPr/>
      <dgm:t>
        <a:bodyPr/>
        <a:lstStyle/>
        <a:p>
          <a:endParaRPr lang="en-US"/>
        </a:p>
      </dgm:t>
    </dgm:pt>
    <dgm:pt modelId="{253C18DB-C2BA-4622-AB41-C86F9FA35A24}">
      <dgm:prSet/>
      <dgm:spPr/>
      <dgm:t>
        <a:bodyPr/>
        <a:lstStyle/>
        <a:p>
          <a:r>
            <a:rPr lang="zh-CN" altLang="en-US" smtClean="0"/>
            <a:t>科学实验数据</a:t>
          </a:r>
          <a:endParaRPr lang="en-US" altLang="zh-CN" dirty="0" smtClean="0"/>
        </a:p>
      </dgm:t>
    </dgm:pt>
    <dgm:pt modelId="{223F81F2-CFFB-4C57-B307-949688AC5A23}" type="parTrans" cxnId="{23DA1AE6-E966-458E-AA35-59CED0A3789B}">
      <dgm:prSet/>
      <dgm:spPr/>
      <dgm:t>
        <a:bodyPr/>
        <a:lstStyle/>
        <a:p>
          <a:endParaRPr lang="en-US"/>
        </a:p>
      </dgm:t>
    </dgm:pt>
    <dgm:pt modelId="{50D6B660-5656-4648-B1FA-536F2080B6FD}" type="sibTrans" cxnId="{23DA1AE6-E966-458E-AA35-59CED0A3789B}">
      <dgm:prSet/>
      <dgm:spPr/>
      <dgm:t>
        <a:bodyPr/>
        <a:lstStyle/>
        <a:p>
          <a:endParaRPr lang="en-US"/>
        </a:p>
      </dgm:t>
    </dgm:pt>
    <dgm:pt modelId="{5F9FC4DE-3CE7-4B9E-B1BB-6A7C568C0988}">
      <dgm:prSet/>
      <dgm:spPr/>
      <dgm:t>
        <a:bodyPr/>
        <a:lstStyle/>
        <a:p>
          <a:r>
            <a:rPr lang="zh-CN" altLang="en-US" smtClean="0"/>
            <a:t>实业生产数据</a:t>
          </a:r>
          <a:endParaRPr lang="en-US" altLang="zh-CN" dirty="0" smtClean="0"/>
        </a:p>
      </dgm:t>
    </dgm:pt>
    <dgm:pt modelId="{8E6E2158-9670-4443-8869-D4EDFEF0DF7C}" type="parTrans" cxnId="{8628AF5A-6A2B-4B46-9A5A-1E7F22D64265}">
      <dgm:prSet/>
      <dgm:spPr/>
      <dgm:t>
        <a:bodyPr/>
        <a:lstStyle/>
        <a:p>
          <a:endParaRPr lang="en-US"/>
        </a:p>
      </dgm:t>
    </dgm:pt>
    <dgm:pt modelId="{788514FC-5696-4C38-9C8B-458998DC18D2}" type="sibTrans" cxnId="{8628AF5A-6A2B-4B46-9A5A-1E7F22D64265}">
      <dgm:prSet/>
      <dgm:spPr/>
      <dgm:t>
        <a:bodyPr/>
        <a:lstStyle/>
        <a:p>
          <a:endParaRPr lang="en-US"/>
        </a:p>
      </dgm:t>
    </dgm:pt>
    <dgm:pt modelId="{6F6E9F4D-1573-4C8B-8BCC-9A2A0DA51167}">
      <dgm:prSet/>
      <dgm:spPr/>
      <dgm:t>
        <a:bodyPr/>
        <a:lstStyle/>
        <a:p>
          <a:r>
            <a:rPr lang="zh-CN" altLang="en-US" smtClean="0"/>
            <a:t>商业，金融活动数据</a:t>
          </a:r>
          <a:endParaRPr lang="en-US" altLang="zh-CN" dirty="0" smtClean="0"/>
        </a:p>
      </dgm:t>
    </dgm:pt>
    <dgm:pt modelId="{E18993BE-1D63-4355-BC54-CBCED3F5F828}" type="parTrans" cxnId="{CE752E68-F3EA-490A-8021-E09CE29429E9}">
      <dgm:prSet/>
      <dgm:spPr/>
      <dgm:t>
        <a:bodyPr/>
        <a:lstStyle/>
        <a:p>
          <a:endParaRPr lang="en-US"/>
        </a:p>
      </dgm:t>
    </dgm:pt>
    <dgm:pt modelId="{8B1775C4-03D4-4823-AF5D-BD2EE0FCE851}" type="sibTrans" cxnId="{CE752E68-F3EA-490A-8021-E09CE29429E9}">
      <dgm:prSet/>
      <dgm:spPr/>
      <dgm:t>
        <a:bodyPr/>
        <a:lstStyle/>
        <a:p>
          <a:endParaRPr lang="en-US"/>
        </a:p>
      </dgm:t>
    </dgm:pt>
    <dgm:pt modelId="{AD4FE027-0992-46EA-9A5E-2030ECC69CE7}">
      <dgm:prSet/>
      <dgm:spPr/>
      <dgm:t>
        <a:bodyPr/>
        <a:lstStyle/>
        <a:p>
          <a:r>
            <a:rPr lang="zh-CN" altLang="en-US" smtClean="0"/>
            <a:t>通讯，交流，搜寻记录</a:t>
          </a:r>
          <a:endParaRPr lang="en-US" altLang="zh-CN" dirty="0" smtClean="0"/>
        </a:p>
      </dgm:t>
    </dgm:pt>
    <dgm:pt modelId="{799CD373-6841-4100-B5D3-188E2CADEF7C}" type="parTrans" cxnId="{17CF1037-3FA5-4C05-B0FB-0D7CBD9C6A37}">
      <dgm:prSet/>
      <dgm:spPr/>
      <dgm:t>
        <a:bodyPr/>
        <a:lstStyle/>
        <a:p>
          <a:endParaRPr lang="en-US"/>
        </a:p>
      </dgm:t>
    </dgm:pt>
    <dgm:pt modelId="{76C575E3-9319-447D-BDA0-DF07A265314A}" type="sibTrans" cxnId="{17CF1037-3FA5-4C05-B0FB-0D7CBD9C6A37}">
      <dgm:prSet/>
      <dgm:spPr/>
      <dgm:t>
        <a:bodyPr/>
        <a:lstStyle/>
        <a:p>
          <a:endParaRPr lang="en-US"/>
        </a:p>
      </dgm:t>
    </dgm:pt>
    <dgm:pt modelId="{6F4B048C-EC2D-4F24-92FC-08694001AF27}">
      <dgm:prSet/>
      <dgm:spPr/>
      <dgm:t>
        <a:bodyPr/>
        <a:lstStyle/>
        <a:p>
          <a:r>
            <a:rPr lang="zh-CN" altLang="en-US" dirty="0" smtClean="0"/>
            <a:t>形式，频率，体量也越来越大</a:t>
          </a:r>
          <a:endParaRPr lang="en-US" altLang="zh-CN" dirty="0" smtClean="0"/>
        </a:p>
      </dgm:t>
    </dgm:pt>
    <dgm:pt modelId="{9299C6F5-0D68-4BD7-ACA3-F77487FB6405}" type="parTrans" cxnId="{455E2D9C-5DC8-4F07-9E6C-2D8BD2FA9834}">
      <dgm:prSet/>
      <dgm:spPr/>
      <dgm:t>
        <a:bodyPr/>
        <a:lstStyle/>
        <a:p>
          <a:endParaRPr lang="en-US"/>
        </a:p>
      </dgm:t>
    </dgm:pt>
    <dgm:pt modelId="{469D2656-C32F-41D0-A4EA-967D15DA6908}" type="sibTrans" cxnId="{455E2D9C-5DC8-4F07-9E6C-2D8BD2FA9834}">
      <dgm:prSet/>
      <dgm:spPr/>
      <dgm:t>
        <a:bodyPr/>
        <a:lstStyle/>
        <a:p>
          <a:endParaRPr lang="en-US"/>
        </a:p>
      </dgm:t>
    </dgm:pt>
    <dgm:pt modelId="{3F0B67F9-E21D-4728-A306-3D3DFC463C28}">
      <dgm:prSet/>
      <dgm:spPr/>
      <dgm:t>
        <a:bodyPr/>
        <a:lstStyle/>
        <a:p>
          <a:r>
            <a:rPr lang="zh-CN" altLang="en-US" smtClean="0"/>
            <a:t>数字，文字以外的形式</a:t>
          </a:r>
          <a:endParaRPr lang="en-US" altLang="zh-CN" dirty="0" smtClean="0"/>
        </a:p>
      </dgm:t>
    </dgm:pt>
    <dgm:pt modelId="{EF50378F-04A9-47F5-A167-B262E1DBB18A}" type="parTrans" cxnId="{B30F94D9-4C14-40B4-922A-F5177A1BDFF7}">
      <dgm:prSet/>
      <dgm:spPr/>
      <dgm:t>
        <a:bodyPr/>
        <a:lstStyle/>
        <a:p>
          <a:endParaRPr lang="en-US"/>
        </a:p>
      </dgm:t>
    </dgm:pt>
    <dgm:pt modelId="{292CE01D-B4C0-42FB-B172-280708B329C3}" type="sibTrans" cxnId="{B30F94D9-4C14-40B4-922A-F5177A1BDFF7}">
      <dgm:prSet/>
      <dgm:spPr/>
      <dgm:t>
        <a:bodyPr/>
        <a:lstStyle/>
        <a:p>
          <a:endParaRPr lang="en-US"/>
        </a:p>
      </dgm:t>
    </dgm:pt>
    <dgm:pt modelId="{7A2A04FC-2509-4D6D-BCFC-9515C3EED7E7}">
      <dgm:prSet/>
      <dgm:spPr/>
      <dgm:t>
        <a:bodyPr/>
        <a:lstStyle/>
        <a:p>
          <a:r>
            <a:rPr lang="zh-CN" altLang="en-US" smtClean="0"/>
            <a:t>实时的，多源的数据收集</a:t>
          </a:r>
          <a:endParaRPr lang="en-US" altLang="zh-CN" dirty="0" smtClean="0"/>
        </a:p>
      </dgm:t>
    </dgm:pt>
    <dgm:pt modelId="{D6537E3E-018B-4DA4-88AA-284ADEA2A27A}" type="parTrans" cxnId="{0692AF27-2E93-438A-8D8E-D77DC17AA1C1}">
      <dgm:prSet/>
      <dgm:spPr/>
      <dgm:t>
        <a:bodyPr/>
        <a:lstStyle/>
        <a:p>
          <a:endParaRPr lang="en-US"/>
        </a:p>
      </dgm:t>
    </dgm:pt>
    <dgm:pt modelId="{7237E761-348F-4F1F-83E3-5CAC2C3981FD}" type="sibTrans" cxnId="{0692AF27-2E93-438A-8D8E-D77DC17AA1C1}">
      <dgm:prSet/>
      <dgm:spPr/>
      <dgm:t>
        <a:bodyPr/>
        <a:lstStyle/>
        <a:p>
          <a:endParaRPr lang="en-US"/>
        </a:p>
      </dgm:t>
    </dgm:pt>
    <dgm:pt modelId="{1AFF8E03-5E07-4770-B842-87AFAC8E6C12}">
      <dgm:prSet/>
      <dgm:spPr/>
      <dgm:t>
        <a:bodyPr/>
        <a:lstStyle/>
        <a:p>
          <a:r>
            <a:rPr lang="zh-CN" altLang="en-US" smtClean="0"/>
            <a:t>海量的存储</a:t>
          </a:r>
          <a:endParaRPr lang="en-US" altLang="zh-CN" dirty="0" smtClean="0"/>
        </a:p>
      </dgm:t>
    </dgm:pt>
    <dgm:pt modelId="{7BEAE17C-9556-40BC-A7E4-8AD8959ABE76}" type="parTrans" cxnId="{C612AFFF-A146-4D98-B9C5-80FDCB875E57}">
      <dgm:prSet/>
      <dgm:spPr/>
      <dgm:t>
        <a:bodyPr/>
        <a:lstStyle/>
        <a:p>
          <a:endParaRPr lang="en-US"/>
        </a:p>
      </dgm:t>
    </dgm:pt>
    <dgm:pt modelId="{41DE4D65-2D24-4A32-8EDC-C93CDED87E7D}" type="sibTrans" cxnId="{C612AFFF-A146-4D98-B9C5-80FDCB875E57}">
      <dgm:prSet/>
      <dgm:spPr/>
      <dgm:t>
        <a:bodyPr/>
        <a:lstStyle/>
        <a:p>
          <a:endParaRPr lang="en-US"/>
        </a:p>
      </dgm:t>
    </dgm:pt>
    <dgm:pt modelId="{8D90E212-0140-4E73-9E10-50F817434088}" type="pres">
      <dgm:prSet presAssocID="{18AA0264-7BA9-47BE-B216-0A8ECCF312F1}" presName="Name0" presStyleCnt="0">
        <dgm:presLayoutVars>
          <dgm:dir/>
          <dgm:animLvl val="lvl"/>
          <dgm:resizeHandles val="exact"/>
        </dgm:presLayoutVars>
      </dgm:prSet>
      <dgm:spPr/>
      <dgm:t>
        <a:bodyPr/>
        <a:lstStyle/>
        <a:p>
          <a:endParaRPr lang="en-US"/>
        </a:p>
      </dgm:t>
    </dgm:pt>
    <dgm:pt modelId="{34452575-492A-4B62-A93F-38515043D219}" type="pres">
      <dgm:prSet presAssocID="{F7788A93-0A07-4001-A9B2-FA68BB59E13E}" presName="composite" presStyleCnt="0"/>
      <dgm:spPr/>
    </dgm:pt>
    <dgm:pt modelId="{D2CA80B9-E1CC-410E-813C-67503C1A18F0}" type="pres">
      <dgm:prSet presAssocID="{F7788A93-0A07-4001-A9B2-FA68BB59E13E}" presName="parTx" presStyleLbl="alignNode1" presStyleIdx="0" presStyleCnt="3">
        <dgm:presLayoutVars>
          <dgm:chMax val="0"/>
          <dgm:chPref val="0"/>
          <dgm:bulletEnabled val="1"/>
        </dgm:presLayoutVars>
      </dgm:prSet>
      <dgm:spPr/>
      <dgm:t>
        <a:bodyPr/>
        <a:lstStyle/>
        <a:p>
          <a:endParaRPr lang="en-US"/>
        </a:p>
      </dgm:t>
    </dgm:pt>
    <dgm:pt modelId="{94F98E9A-382D-4F84-9B2F-E205A890E096}" type="pres">
      <dgm:prSet presAssocID="{F7788A93-0A07-4001-A9B2-FA68BB59E13E}" presName="desTx" presStyleLbl="alignAccFollowNode1" presStyleIdx="0" presStyleCnt="3">
        <dgm:presLayoutVars>
          <dgm:bulletEnabled val="1"/>
        </dgm:presLayoutVars>
      </dgm:prSet>
      <dgm:spPr/>
      <dgm:t>
        <a:bodyPr/>
        <a:lstStyle/>
        <a:p>
          <a:endParaRPr lang="en-US"/>
        </a:p>
      </dgm:t>
    </dgm:pt>
    <dgm:pt modelId="{3CDC949B-C252-4128-B2D6-6B0276C7B604}" type="pres">
      <dgm:prSet presAssocID="{542F789F-651B-4986-A400-9CBAC126C6B7}" presName="space" presStyleCnt="0"/>
      <dgm:spPr/>
    </dgm:pt>
    <dgm:pt modelId="{6787002F-B4EF-447E-AD13-CEADC7398777}" type="pres">
      <dgm:prSet presAssocID="{D0F9F3BC-CF3B-4779-9D36-3273FCD45C8A}" presName="composite" presStyleCnt="0"/>
      <dgm:spPr/>
    </dgm:pt>
    <dgm:pt modelId="{3063130A-7860-43D1-AEBA-2A2EEB6780BB}" type="pres">
      <dgm:prSet presAssocID="{D0F9F3BC-CF3B-4779-9D36-3273FCD45C8A}" presName="parTx" presStyleLbl="alignNode1" presStyleIdx="1" presStyleCnt="3">
        <dgm:presLayoutVars>
          <dgm:chMax val="0"/>
          <dgm:chPref val="0"/>
          <dgm:bulletEnabled val="1"/>
        </dgm:presLayoutVars>
      </dgm:prSet>
      <dgm:spPr/>
      <dgm:t>
        <a:bodyPr/>
        <a:lstStyle/>
        <a:p>
          <a:endParaRPr lang="en-US"/>
        </a:p>
      </dgm:t>
    </dgm:pt>
    <dgm:pt modelId="{BEB9EDD1-E42B-4103-BF9C-AD1DB5E6383A}" type="pres">
      <dgm:prSet presAssocID="{D0F9F3BC-CF3B-4779-9D36-3273FCD45C8A}" presName="desTx" presStyleLbl="alignAccFollowNode1" presStyleIdx="1" presStyleCnt="3">
        <dgm:presLayoutVars>
          <dgm:bulletEnabled val="1"/>
        </dgm:presLayoutVars>
      </dgm:prSet>
      <dgm:spPr/>
      <dgm:t>
        <a:bodyPr/>
        <a:lstStyle/>
        <a:p>
          <a:endParaRPr lang="en-US"/>
        </a:p>
      </dgm:t>
    </dgm:pt>
    <dgm:pt modelId="{CD0E9C31-5EAA-4FA9-93C9-2F9A71D158AB}" type="pres">
      <dgm:prSet presAssocID="{3A0B0C79-ED16-466C-8BE7-DA53BEBF4F74}" presName="space" presStyleCnt="0"/>
      <dgm:spPr/>
    </dgm:pt>
    <dgm:pt modelId="{ACAF05DA-99CC-4EF8-A689-8BAC33EBD59C}" type="pres">
      <dgm:prSet presAssocID="{6F4B048C-EC2D-4F24-92FC-08694001AF27}" presName="composite" presStyleCnt="0"/>
      <dgm:spPr/>
    </dgm:pt>
    <dgm:pt modelId="{E6E1D516-D2BA-4905-A161-A9E694D123CE}" type="pres">
      <dgm:prSet presAssocID="{6F4B048C-EC2D-4F24-92FC-08694001AF27}" presName="parTx" presStyleLbl="alignNode1" presStyleIdx="2" presStyleCnt="3">
        <dgm:presLayoutVars>
          <dgm:chMax val="0"/>
          <dgm:chPref val="0"/>
          <dgm:bulletEnabled val="1"/>
        </dgm:presLayoutVars>
      </dgm:prSet>
      <dgm:spPr/>
      <dgm:t>
        <a:bodyPr/>
        <a:lstStyle/>
        <a:p>
          <a:endParaRPr lang="en-US"/>
        </a:p>
      </dgm:t>
    </dgm:pt>
    <dgm:pt modelId="{6BFA139E-66C4-4799-87F5-6E2B66F9C11F}" type="pres">
      <dgm:prSet presAssocID="{6F4B048C-EC2D-4F24-92FC-08694001AF27}" presName="desTx" presStyleLbl="alignAccFollowNode1" presStyleIdx="2" presStyleCnt="3">
        <dgm:presLayoutVars>
          <dgm:bulletEnabled val="1"/>
        </dgm:presLayoutVars>
      </dgm:prSet>
      <dgm:spPr/>
      <dgm:t>
        <a:bodyPr/>
        <a:lstStyle/>
        <a:p>
          <a:endParaRPr lang="en-US"/>
        </a:p>
      </dgm:t>
    </dgm:pt>
  </dgm:ptLst>
  <dgm:cxnLst>
    <dgm:cxn modelId="{F0C8C7BA-0ED4-4B66-9460-4C42EFF60E00}" type="presOf" srcId="{5F9FC4DE-3CE7-4B9E-B1BB-6A7C568C0988}" destId="{BEB9EDD1-E42B-4103-BF9C-AD1DB5E6383A}" srcOrd="0" destOrd="1" presId="urn:microsoft.com/office/officeart/2005/8/layout/hList1"/>
    <dgm:cxn modelId="{37F57025-FAEE-45CB-8FA4-3FC78A3118D5}" type="presOf" srcId="{AD4FE027-0992-46EA-9A5E-2030ECC69CE7}" destId="{BEB9EDD1-E42B-4103-BF9C-AD1DB5E6383A}" srcOrd="0" destOrd="3" presId="urn:microsoft.com/office/officeart/2005/8/layout/hList1"/>
    <dgm:cxn modelId="{0692AF27-2E93-438A-8D8E-D77DC17AA1C1}" srcId="{6F4B048C-EC2D-4F24-92FC-08694001AF27}" destId="{7A2A04FC-2509-4D6D-BCFC-9515C3EED7E7}" srcOrd="1" destOrd="0" parTransId="{D6537E3E-018B-4DA4-88AA-284ADEA2A27A}" sibTransId="{7237E761-348F-4F1F-83E3-5CAC2C3981FD}"/>
    <dgm:cxn modelId="{B30F94D9-4C14-40B4-922A-F5177A1BDFF7}" srcId="{6F4B048C-EC2D-4F24-92FC-08694001AF27}" destId="{3F0B67F9-E21D-4728-A306-3D3DFC463C28}" srcOrd="0" destOrd="0" parTransId="{EF50378F-04A9-47F5-A167-B262E1DBB18A}" sibTransId="{292CE01D-B4C0-42FB-B172-280708B329C3}"/>
    <dgm:cxn modelId="{A63E607C-0ABC-4AF2-B539-FDA9F92593E0}" type="presOf" srcId="{3F0B67F9-E21D-4728-A306-3D3DFC463C28}" destId="{6BFA139E-66C4-4799-87F5-6E2B66F9C11F}" srcOrd="0" destOrd="0" presId="urn:microsoft.com/office/officeart/2005/8/layout/hList1"/>
    <dgm:cxn modelId="{EC743904-C407-4ADE-8788-84C9BD65FF54}" type="presOf" srcId="{1AFF8E03-5E07-4770-B842-87AFAC8E6C12}" destId="{6BFA139E-66C4-4799-87F5-6E2B66F9C11F}" srcOrd="0" destOrd="2" presId="urn:microsoft.com/office/officeart/2005/8/layout/hList1"/>
    <dgm:cxn modelId="{4083B00A-40EB-42AB-A644-D1A2E013C9AB}" srcId="{18AA0264-7BA9-47BE-B216-0A8ECCF312F1}" destId="{D0F9F3BC-CF3B-4779-9D36-3273FCD45C8A}" srcOrd="1" destOrd="0" parTransId="{2F3F31AF-155F-4BB9-AEC9-74F114652585}" sibTransId="{3A0B0C79-ED16-466C-8BE7-DA53BEBF4F74}"/>
    <dgm:cxn modelId="{B6FFD798-FFDA-4C07-9F03-B79BBBD081C6}" type="presOf" srcId="{F7788A93-0A07-4001-A9B2-FA68BB59E13E}" destId="{D2CA80B9-E1CC-410E-813C-67503C1A18F0}" srcOrd="0" destOrd="0" presId="urn:microsoft.com/office/officeart/2005/8/layout/hList1"/>
    <dgm:cxn modelId="{A0545792-5BB0-40D6-81EB-3ABCDBC06527}" type="presOf" srcId="{6F4B048C-EC2D-4F24-92FC-08694001AF27}" destId="{E6E1D516-D2BA-4905-A161-A9E694D123CE}" srcOrd="0" destOrd="0" presId="urn:microsoft.com/office/officeart/2005/8/layout/hList1"/>
    <dgm:cxn modelId="{C4E27BC4-DAAB-48BE-84C7-5A01816A5BA3}" type="presOf" srcId="{A641BB83-7A65-49A7-8400-76088FA85588}" destId="{94F98E9A-382D-4F84-9B2F-E205A890E096}" srcOrd="0" destOrd="1" presId="urn:microsoft.com/office/officeart/2005/8/layout/hList1"/>
    <dgm:cxn modelId="{455E2D9C-5DC8-4F07-9E6C-2D8BD2FA9834}" srcId="{18AA0264-7BA9-47BE-B216-0A8ECCF312F1}" destId="{6F4B048C-EC2D-4F24-92FC-08694001AF27}" srcOrd="2" destOrd="0" parTransId="{9299C6F5-0D68-4BD7-ACA3-F77487FB6405}" sibTransId="{469D2656-C32F-41D0-A4EA-967D15DA6908}"/>
    <dgm:cxn modelId="{0C66E800-4DDA-41C7-9EE6-49DAB4533F7D}" type="presOf" srcId="{6F6E9F4D-1573-4C8B-8BCC-9A2A0DA51167}" destId="{BEB9EDD1-E42B-4103-BF9C-AD1DB5E6383A}" srcOrd="0" destOrd="2" presId="urn:microsoft.com/office/officeart/2005/8/layout/hList1"/>
    <dgm:cxn modelId="{1A56800C-62F9-4FBD-8FB1-06422A5E34A2}" type="presOf" srcId="{D0F9F3BC-CF3B-4779-9D36-3273FCD45C8A}" destId="{3063130A-7860-43D1-AEBA-2A2EEB6780BB}" srcOrd="0" destOrd="0" presId="urn:microsoft.com/office/officeart/2005/8/layout/hList1"/>
    <dgm:cxn modelId="{17CF1037-3FA5-4C05-B0FB-0D7CBD9C6A37}" srcId="{D0F9F3BC-CF3B-4779-9D36-3273FCD45C8A}" destId="{AD4FE027-0992-46EA-9A5E-2030ECC69CE7}" srcOrd="3" destOrd="0" parTransId="{799CD373-6841-4100-B5D3-188E2CADEF7C}" sibTransId="{76C575E3-9319-447D-BDA0-DF07A265314A}"/>
    <dgm:cxn modelId="{8CCB3102-A393-4FB3-9C24-0B7BC465DBB5}" type="presOf" srcId="{7A2A04FC-2509-4D6D-BCFC-9515C3EED7E7}" destId="{6BFA139E-66C4-4799-87F5-6E2B66F9C11F}" srcOrd="0" destOrd="1" presId="urn:microsoft.com/office/officeart/2005/8/layout/hList1"/>
    <dgm:cxn modelId="{C612AFFF-A146-4D98-B9C5-80FDCB875E57}" srcId="{6F4B048C-EC2D-4F24-92FC-08694001AF27}" destId="{1AFF8E03-5E07-4770-B842-87AFAC8E6C12}" srcOrd="2" destOrd="0" parTransId="{7BEAE17C-9556-40BC-A7E4-8AD8959ABE76}" sibTransId="{41DE4D65-2D24-4A32-8EDC-C93CDED87E7D}"/>
    <dgm:cxn modelId="{87CD7459-AF62-4232-98D6-CE10CE5F8187}" srcId="{F7788A93-0A07-4001-A9B2-FA68BB59E13E}" destId="{A641BB83-7A65-49A7-8400-76088FA85588}" srcOrd="1" destOrd="0" parTransId="{6B347C6B-37F9-4197-9CCB-B44A314B5141}" sibTransId="{B5748DFC-4E42-49D5-AEC6-9BB2DEA89643}"/>
    <dgm:cxn modelId="{A5226CE0-6013-4EBF-B7EA-6D57AA9BA225}" srcId="{F7788A93-0A07-4001-A9B2-FA68BB59E13E}" destId="{8547735B-4ABE-4D18-99D7-EB28B7C3C2F6}" srcOrd="0" destOrd="0" parTransId="{A2A773AC-D153-4DEE-BEF3-C50472D60D3E}" sibTransId="{3140BA4D-FEBD-4145-ABA7-239784D010AB}"/>
    <dgm:cxn modelId="{948F6C27-3FFB-43DD-A7CE-BF303E3885B9}" type="presOf" srcId="{18AA0264-7BA9-47BE-B216-0A8ECCF312F1}" destId="{8D90E212-0140-4E73-9E10-50F817434088}" srcOrd="0" destOrd="0" presId="urn:microsoft.com/office/officeart/2005/8/layout/hList1"/>
    <dgm:cxn modelId="{79B16DCF-4CE2-4E99-A707-B0CEED43B99B}" srcId="{18AA0264-7BA9-47BE-B216-0A8ECCF312F1}" destId="{F7788A93-0A07-4001-A9B2-FA68BB59E13E}" srcOrd="0" destOrd="0" parTransId="{F1F2E1B4-0233-4E00-BF36-D666CD2560A8}" sibTransId="{542F789F-651B-4986-A400-9CBAC126C6B7}"/>
    <dgm:cxn modelId="{8628AF5A-6A2B-4B46-9A5A-1E7F22D64265}" srcId="{D0F9F3BC-CF3B-4779-9D36-3273FCD45C8A}" destId="{5F9FC4DE-3CE7-4B9E-B1BB-6A7C568C0988}" srcOrd="1" destOrd="0" parTransId="{8E6E2158-9670-4443-8869-D4EDFEF0DF7C}" sibTransId="{788514FC-5696-4C38-9C8B-458998DC18D2}"/>
    <dgm:cxn modelId="{CE752E68-F3EA-490A-8021-E09CE29429E9}" srcId="{D0F9F3BC-CF3B-4779-9D36-3273FCD45C8A}" destId="{6F6E9F4D-1573-4C8B-8BCC-9A2A0DA51167}" srcOrd="2" destOrd="0" parTransId="{E18993BE-1D63-4355-BC54-CBCED3F5F828}" sibTransId="{8B1775C4-03D4-4823-AF5D-BD2EE0FCE851}"/>
    <dgm:cxn modelId="{91B8B965-8344-4D25-8F6C-58FECEEE6A78}" type="presOf" srcId="{8547735B-4ABE-4D18-99D7-EB28B7C3C2F6}" destId="{94F98E9A-382D-4F84-9B2F-E205A890E096}" srcOrd="0" destOrd="0" presId="urn:microsoft.com/office/officeart/2005/8/layout/hList1"/>
    <dgm:cxn modelId="{23DA1AE6-E966-458E-AA35-59CED0A3789B}" srcId="{D0F9F3BC-CF3B-4779-9D36-3273FCD45C8A}" destId="{253C18DB-C2BA-4622-AB41-C86F9FA35A24}" srcOrd="0" destOrd="0" parTransId="{223F81F2-CFFB-4C57-B307-949688AC5A23}" sibTransId="{50D6B660-5656-4648-B1FA-536F2080B6FD}"/>
    <dgm:cxn modelId="{D913FEE6-AFE5-42A8-B436-8501BFF071A5}" srcId="{F7788A93-0A07-4001-A9B2-FA68BB59E13E}" destId="{5E421421-7127-481D-A1A1-5134AAB06ED1}" srcOrd="2" destOrd="0" parTransId="{8A665AE7-8DF8-4121-8D3F-D6BD1B6DFC22}" sibTransId="{5F930C6D-A1E9-435C-810F-89CBC7CD8B79}"/>
    <dgm:cxn modelId="{AC7B9CA1-1679-4E11-BACA-11426962CD11}" type="presOf" srcId="{253C18DB-C2BA-4622-AB41-C86F9FA35A24}" destId="{BEB9EDD1-E42B-4103-BF9C-AD1DB5E6383A}" srcOrd="0" destOrd="0" presId="urn:microsoft.com/office/officeart/2005/8/layout/hList1"/>
    <dgm:cxn modelId="{5FC263DF-17CF-4A52-B96A-B0DDD02A2912}" type="presOf" srcId="{5E421421-7127-481D-A1A1-5134AAB06ED1}" destId="{94F98E9A-382D-4F84-9B2F-E205A890E096}" srcOrd="0" destOrd="2" presId="urn:microsoft.com/office/officeart/2005/8/layout/hList1"/>
    <dgm:cxn modelId="{EB9E113F-2CB5-45D4-AC55-9AE9105F0350}" type="presParOf" srcId="{8D90E212-0140-4E73-9E10-50F817434088}" destId="{34452575-492A-4B62-A93F-38515043D219}" srcOrd="0" destOrd="0" presId="urn:microsoft.com/office/officeart/2005/8/layout/hList1"/>
    <dgm:cxn modelId="{27A7F1F4-8706-4CE9-B815-228D79B8762F}" type="presParOf" srcId="{34452575-492A-4B62-A93F-38515043D219}" destId="{D2CA80B9-E1CC-410E-813C-67503C1A18F0}" srcOrd="0" destOrd="0" presId="urn:microsoft.com/office/officeart/2005/8/layout/hList1"/>
    <dgm:cxn modelId="{5F38A4D1-45F3-41DB-B622-F845050C0D7D}" type="presParOf" srcId="{34452575-492A-4B62-A93F-38515043D219}" destId="{94F98E9A-382D-4F84-9B2F-E205A890E096}" srcOrd="1" destOrd="0" presId="urn:microsoft.com/office/officeart/2005/8/layout/hList1"/>
    <dgm:cxn modelId="{6FFDD3E0-8539-44A7-B556-D8050A0B2084}" type="presParOf" srcId="{8D90E212-0140-4E73-9E10-50F817434088}" destId="{3CDC949B-C252-4128-B2D6-6B0276C7B604}" srcOrd="1" destOrd="0" presId="urn:microsoft.com/office/officeart/2005/8/layout/hList1"/>
    <dgm:cxn modelId="{5E48644A-F727-4350-AD20-AB5A8D82D72E}" type="presParOf" srcId="{8D90E212-0140-4E73-9E10-50F817434088}" destId="{6787002F-B4EF-447E-AD13-CEADC7398777}" srcOrd="2" destOrd="0" presId="urn:microsoft.com/office/officeart/2005/8/layout/hList1"/>
    <dgm:cxn modelId="{6F654E83-47B8-41D8-822A-A0211BB4CF7C}" type="presParOf" srcId="{6787002F-B4EF-447E-AD13-CEADC7398777}" destId="{3063130A-7860-43D1-AEBA-2A2EEB6780BB}" srcOrd="0" destOrd="0" presId="urn:microsoft.com/office/officeart/2005/8/layout/hList1"/>
    <dgm:cxn modelId="{D6E6C95F-3E13-4585-BD9E-55BFA9AE0F4D}" type="presParOf" srcId="{6787002F-B4EF-447E-AD13-CEADC7398777}" destId="{BEB9EDD1-E42B-4103-BF9C-AD1DB5E6383A}" srcOrd="1" destOrd="0" presId="urn:microsoft.com/office/officeart/2005/8/layout/hList1"/>
    <dgm:cxn modelId="{11F66C5A-61EE-43E1-9291-A0A4200E818F}" type="presParOf" srcId="{8D90E212-0140-4E73-9E10-50F817434088}" destId="{CD0E9C31-5EAA-4FA9-93C9-2F9A71D158AB}" srcOrd="3" destOrd="0" presId="urn:microsoft.com/office/officeart/2005/8/layout/hList1"/>
    <dgm:cxn modelId="{E50EF101-C9E2-4EB8-B32C-C067A038259A}" type="presParOf" srcId="{8D90E212-0140-4E73-9E10-50F817434088}" destId="{ACAF05DA-99CC-4EF8-A689-8BAC33EBD59C}" srcOrd="4" destOrd="0" presId="urn:microsoft.com/office/officeart/2005/8/layout/hList1"/>
    <dgm:cxn modelId="{8941F6AF-C8B0-49ED-BFF9-2787DF647ECB}" type="presParOf" srcId="{ACAF05DA-99CC-4EF8-A689-8BAC33EBD59C}" destId="{E6E1D516-D2BA-4905-A161-A9E694D123CE}" srcOrd="0" destOrd="0" presId="urn:microsoft.com/office/officeart/2005/8/layout/hList1"/>
    <dgm:cxn modelId="{8B2721E4-D936-4464-A663-51D40636FD47}" type="presParOf" srcId="{ACAF05DA-99CC-4EF8-A689-8BAC33EBD59C}" destId="{6BFA139E-66C4-4799-87F5-6E2B66F9C11F}"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3DEED93-A813-4A74-B71D-A15DFA429535}" type="doc">
      <dgm:prSet loTypeId="urn:microsoft.com/office/officeart/2005/8/layout/hList9#1" loCatId="list" qsTypeId="urn:microsoft.com/office/officeart/2005/8/quickstyle/simple1#5" qsCatId="simple" csTypeId="urn:microsoft.com/office/officeart/2005/8/colors/accent1_2#4" csCatId="accent1" phldr="1"/>
      <dgm:spPr/>
      <dgm:t>
        <a:bodyPr/>
        <a:lstStyle/>
        <a:p>
          <a:endParaRPr lang="en-US"/>
        </a:p>
      </dgm:t>
    </dgm:pt>
    <dgm:pt modelId="{100041A2-AB2A-4279-B678-13724BF16081}">
      <dgm:prSet phldrT="[Text]"/>
      <dgm:spPr/>
      <dgm:t>
        <a:bodyPr/>
        <a:lstStyle/>
        <a:p>
          <a:r>
            <a:rPr lang="zh-CN" altLang="en-US" dirty="0" smtClean="0"/>
            <a:t>实验数据</a:t>
          </a:r>
          <a:endParaRPr lang="en-US" dirty="0"/>
        </a:p>
      </dgm:t>
    </dgm:pt>
    <dgm:pt modelId="{D66B1515-20B8-44D8-926D-FBF5A7E2DBFF}" type="parTrans" cxnId="{E555A209-CEDF-410B-9561-1BA193FF91F9}">
      <dgm:prSet/>
      <dgm:spPr/>
      <dgm:t>
        <a:bodyPr/>
        <a:lstStyle/>
        <a:p>
          <a:endParaRPr lang="en-US"/>
        </a:p>
      </dgm:t>
    </dgm:pt>
    <dgm:pt modelId="{4000365E-8407-478C-8E20-6DFEE46E20E5}" type="sibTrans" cxnId="{E555A209-CEDF-410B-9561-1BA193FF91F9}">
      <dgm:prSet/>
      <dgm:spPr/>
      <dgm:t>
        <a:bodyPr/>
        <a:lstStyle/>
        <a:p>
          <a:endParaRPr lang="en-US"/>
        </a:p>
      </dgm:t>
    </dgm:pt>
    <dgm:pt modelId="{26519E47-086B-4A58-A9FC-2B4BC0C03C6D}">
      <dgm:prSet phldrT="[Text]"/>
      <dgm:spPr/>
      <dgm:t>
        <a:bodyPr/>
        <a:lstStyle/>
        <a:p>
          <a:r>
            <a:rPr lang="zh-CN" altLang="en-US" dirty="0" smtClean="0"/>
            <a:t>科学的有目的的实验设计</a:t>
          </a:r>
          <a:endParaRPr lang="en-US" dirty="0"/>
        </a:p>
      </dgm:t>
    </dgm:pt>
    <dgm:pt modelId="{16871C24-01DF-4FD3-BAD5-22E820E0D04A}" type="parTrans" cxnId="{27BABA0A-B638-48FA-9C11-EA82CCECD034}">
      <dgm:prSet/>
      <dgm:spPr/>
      <dgm:t>
        <a:bodyPr/>
        <a:lstStyle/>
        <a:p>
          <a:endParaRPr lang="en-US"/>
        </a:p>
      </dgm:t>
    </dgm:pt>
    <dgm:pt modelId="{A8B79ECA-F57E-49C9-81C0-7CD81E864F8E}" type="sibTrans" cxnId="{27BABA0A-B638-48FA-9C11-EA82CCECD034}">
      <dgm:prSet/>
      <dgm:spPr/>
      <dgm:t>
        <a:bodyPr/>
        <a:lstStyle/>
        <a:p>
          <a:endParaRPr lang="en-US"/>
        </a:p>
      </dgm:t>
    </dgm:pt>
    <dgm:pt modelId="{320C2076-70D3-4A2B-AF04-9F6BF3B9A2AE}">
      <dgm:prSet phldrT="[Text]"/>
      <dgm:spPr/>
      <dgm:t>
        <a:bodyPr/>
        <a:lstStyle/>
        <a:p>
          <a:r>
            <a:rPr lang="zh-CN" altLang="en-US" dirty="0" smtClean="0"/>
            <a:t>有规则的实验观察和数据收集</a:t>
          </a:r>
          <a:endParaRPr lang="en-US" altLang="zh-CN" dirty="0" smtClean="0"/>
        </a:p>
        <a:p>
          <a:endParaRPr lang="en-US" dirty="0" smtClean="0"/>
        </a:p>
        <a:p>
          <a:r>
            <a:rPr lang="zh-CN" altLang="en-US" dirty="0" smtClean="0"/>
            <a:t>目的是寻找和验证规律</a:t>
          </a:r>
          <a:endParaRPr lang="en-US" dirty="0"/>
        </a:p>
      </dgm:t>
    </dgm:pt>
    <dgm:pt modelId="{0A01611E-8A59-48D5-93D3-9D4442328674}" type="parTrans" cxnId="{3E926254-860F-4BED-837C-395855EC9EB3}">
      <dgm:prSet/>
      <dgm:spPr/>
      <dgm:t>
        <a:bodyPr/>
        <a:lstStyle/>
        <a:p>
          <a:endParaRPr lang="en-US"/>
        </a:p>
      </dgm:t>
    </dgm:pt>
    <dgm:pt modelId="{BA685B30-8D3F-48F0-AE56-ABFB3DD87007}" type="sibTrans" cxnId="{3E926254-860F-4BED-837C-395855EC9EB3}">
      <dgm:prSet/>
      <dgm:spPr/>
      <dgm:t>
        <a:bodyPr/>
        <a:lstStyle/>
        <a:p>
          <a:endParaRPr lang="en-US"/>
        </a:p>
      </dgm:t>
    </dgm:pt>
    <dgm:pt modelId="{2E20E134-8B83-4FCB-AB23-4C00D2C75BE8}">
      <dgm:prSet phldrT="[Text]"/>
      <dgm:spPr/>
      <dgm:t>
        <a:bodyPr/>
        <a:lstStyle/>
        <a:p>
          <a:r>
            <a:rPr lang="zh-CN" altLang="en-US" dirty="0" smtClean="0"/>
            <a:t>观察数据</a:t>
          </a:r>
          <a:endParaRPr lang="en-US" dirty="0"/>
        </a:p>
      </dgm:t>
    </dgm:pt>
    <dgm:pt modelId="{571B990A-B8E5-444E-AB53-4D291083CA9E}" type="parTrans" cxnId="{44DFC03A-3148-4931-A599-2EA7461C15E1}">
      <dgm:prSet/>
      <dgm:spPr/>
      <dgm:t>
        <a:bodyPr/>
        <a:lstStyle/>
        <a:p>
          <a:endParaRPr lang="en-US"/>
        </a:p>
      </dgm:t>
    </dgm:pt>
    <dgm:pt modelId="{4119B58E-68AD-4F45-AB1E-218B3054E625}" type="sibTrans" cxnId="{44DFC03A-3148-4931-A599-2EA7461C15E1}">
      <dgm:prSet/>
      <dgm:spPr/>
      <dgm:t>
        <a:bodyPr/>
        <a:lstStyle/>
        <a:p>
          <a:endParaRPr lang="en-US"/>
        </a:p>
      </dgm:t>
    </dgm:pt>
    <dgm:pt modelId="{11AF86C9-541F-4FCF-9218-A2383973DF35}">
      <dgm:prSet phldrT="[Text]"/>
      <dgm:spPr/>
      <dgm:t>
        <a:bodyPr/>
        <a:lstStyle/>
        <a:p>
          <a:r>
            <a:rPr lang="zh-CN" altLang="en-US" dirty="0" smtClean="0"/>
            <a:t>自然状态下的观察和数据收集</a:t>
          </a:r>
          <a:endParaRPr lang="en-US" dirty="0"/>
        </a:p>
      </dgm:t>
    </dgm:pt>
    <dgm:pt modelId="{B76E0C90-012C-4ED9-966A-9316F05C0768}" type="parTrans" cxnId="{DD506746-C65D-4883-9DE8-5962846CF0BC}">
      <dgm:prSet/>
      <dgm:spPr/>
      <dgm:t>
        <a:bodyPr/>
        <a:lstStyle/>
        <a:p>
          <a:endParaRPr lang="en-US"/>
        </a:p>
      </dgm:t>
    </dgm:pt>
    <dgm:pt modelId="{1C339688-9E27-4655-A5E5-7FA00320F251}" type="sibTrans" cxnId="{DD506746-C65D-4883-9DE8-5962846CF0BC}">
      <dgm:prSet/>
      <dgm:spPr/>
      <dgm:t>
        <a:bodyPr/>
        <a:lstStyle/>
        <a:p>
          <a:endParaRPr lang="en-US"/>
        </a:p>
      </dgm:t>
    </dgm:pt>
    <dgm:pt modelId="{613FF095-D7CC-4E30-B5DC-D874AC6A514E}">
      <dgm:prSet phldrT="[Text]"/>
      <dgm:spPr/>
      <dgm:t>
        <a:bodyPr/>
        <a:lstStyle/>
        <a:p>
          <a:r>
            <a:rPr lang="zh-CN" altLang="en-US" dirty="0" smtClean="0"/>
            <a:t>自然状态是在一定条件下产生的</a:t>
          </a:r>
          <a:endParaRPr lang="en-US" altLang="zh-CN" dirty="0" smtClean="0"/>
        </a:p>
        <a:p>
          <a:endParaRPr lang="en-US" dirty="0" smtClean="0"/>
        </a:p>
        <a:p>
          <a:r>
            <a:rPr lang="zh-CN" altLang="en-US" dirty="0" smtClean="0"/>
            <a:t>目的是找相关性和预测</a:t>
          </a:r>
          <a:endParaRPr lang="en-US" dirty="0"/>
        </a:p>
      </dgm:t>
    </dgm:pt>
    <dgm:pt modelId="{BF005C7C-41CA-4C7C-BA9A-A01881D9C438}" type="parTrans" cxnId="{2380C8EB-8E98-4EF0-8845-BC41346A7D3F}">
      <dgm:prSet/>
      <dgm:spPr/>
      <dgm:t>
        <a:bodyPr/>
        <a:lstStyle/>
        <a:p>
          <a:endParaRPr lang="en-US"/>
        </a:p>
      </dgm:t>
    </dgm:pt>
    <dgm:pt modelId="{5A60FED9-821B-419A-B05A-9EE93A12579A}" type="sibTrans" cxnId="{2380C8EB-8E98-4EF0-8845-BC41346A7D3F}">
      <dgm:prSet/>
      <dgm:spPr/>
      <dgm:t>
        <a:bodyPr/>
        <a:lstStyle/>
        <a:p>
          <a:endParaRPr lang="en-US"/>
        </a:p>
      </dgm:t>
    </dgm:pt>
    <dgm:pt modelId="{13786875-8EC1-4975-8BA2-B4B6524E3E10}" type="pres">
      <dgm:prSet presAssocID="{33DEED93-A813-4A74-B71D-A15DFA429535}" presName="list" presStyleCnt="0">
        <dgm:presLayoutVars>
          <dgm:dir/>
          <dgm:animLvl val="lvl"/>
        </dgm:presLayoutVars>
      </dgm:prSet>
      <dgm:spPr/>
      <dgm:t>
        <a:bodyPr/>
        <a:lstStyle/>
        <a:p>
          <a:endParaRPr lang="en-US"/>
        </a:p>
      </dgm:t>
    </dgm:pt>
    <dgm:pt modelId="{E8F28180-761C-4A88-B149-54B5D6EFC395}" type="pres">
      <dgm:prSet presAssocID="{100041A2-AB2A-4279-B678-13724BF16081}" presName="posSpace" presStyleCnt="0"/>
      <dgm:spPr/>
    </dgm:pt>
    <dgm:pt modelId="{67D295E4-024A-4F5C-909F-AADA2F7D3384}" type="pres">
      <dgm:prSet presAssocID="{100041A2-AB2A-4279-B678-13724BF16081}" presName="vertFlow" presStyleCnt="0"/>
      <dgm:spPr/>
    </dgm:pt>
    <dgm:pt modelId="{EF576E59-6CBC-475F-B5A9-EA980A68BD8A}" type="pres">
      <dgm:prSet presAssocID="{100041A2-AB2A-4279-B678-13724BF16081}" presName="topSpace" presStyleCnt="0"/>
      <dgm:spPr/>
    </dgm:pt>
    <dgm:pt modelId="{A8493E41-9E3F-4883-B594-624BB107ACAF}" type="pres">
      <dgm:prSet presAssocID="{100041A2-AB2A-4279-B678-13724BF16081}" presName="firstComp" presStyleCnt="0"/>
      <dgm:spPr/>
    </dgm:pt>
    <dgm:pt modelId="{65D28603-DC5E-4BBF-9141-2B7BFF76FBDF}" type="pres">
      <dgm:prSet presAssocID="{100041A2-AB2A-4279-B678-13724BF16081}" presName="firstChild" presStyleLbl="bgAccFollowNode1" presStyleIdx="0" presStyleCnt="4"/>
      <dgm:spPr/>
      <dgm:t>
        <a:bodyPr/>
        <a:lstStyle/>
        <a:p>
          <a:endParaRPr lang="en-US"/>
        </a:p>
      </dgm:t>
    </dgm:pt>
    <dgm:pt modelId="{E5EE0B4D-7CF7-498E-B13D-55C2E3EE6BE1}" type="pres">
      <dgm:prSet presAssocID="{100041A2-AB2A-4279-B678-13724BF16081}" presName="firstChildTx" presStyleLbl="bgAccFollowNode1" presStyleIdx="0" presStyleCnt="4">
        <dgm:presLayoutVars>
          <dgm:bulletEnabled val="1"/>
        </dgm:presLayoutVars>
      </dgm:prSet>
      <dgm:spPr/>
      <dgm:t>
        <a:bodyPr/>
        <a:lstStyle/>
        <a:p>
          <a:endParaRPr lang="en-US"/>
        </a:p>
      </dgm:t>
    </dgm:pt>
    <dgm:pt modelId="{45E3B9BA-0F42-4998-A048-52D06C8B6D38}" type="pres">
      <dgm:prSet presAssocID="{320C2076-70D3-4A2B-AF04-9F6BF3B9A2AE}" presName="comp" presStyleCnt="0"/>
      <dgm:spPr/>
    </dgm:pt>
    <dgm:pt modelId="{4D56B85D-EF20-419B-894C-E606AA1F6D6C}" type="pres">
      <dgm:prSet presAssocID="{320C2076-70D3-4A2B-AF04-9F6BF3B9A2AE}" presName="child" presStyleLbl="bgAccFollowNode1" presStyleIdx="1" presStyleCnt="4"/>
      <dgm:spPr/>
      <dgm:t>
        <a:bodyPr/>
        <a:lstStyle/>
        <a:p>
          <a:endParaRPr lang="en-US"/>
        </a:p>
      </dgm:t>
    </dgm:pt>
    <dgm:pt modelId="{65F7F6C7-D5A8-47FE-BE8E-CBB4F1A8C182}" type="pres">
      <dgm:prSet presAssocID="{320C2076-70D3-4A2B-AF04-9F6BF3B9A2AE}" presName="childTx" presStyleLbl="bgAccFollowNode1" presStyleIdx="1" presStyleCnt="4">
        <dgm:presLayoutVars>
          <dgm:bulletEnabled val="1"/>
        </dgm:presLayoutVars>
      </dgm:prSet>
      <dgm:spPr/>
      <dgm:t>
        <a:bodyPr/>
        <a:lstStyle/>
        <a:p>
          <a:endParaRPr lang="en-US"/>
        </a:p>
      </dgm:t>
    </dgm:pt>
    <dgm:pt modelId="{E618D7A1-7F0D-4586-80DC-B0ECA0EA47D5}" type="pres">
      <dgm:prSet presAssocID="{100041A2-AB2A-4279-B678-13724BF16081}" presName="negSpace" presStyleCnt="0"/>
      <dgm:spPr/>
    </dgm:pt>
    <dgm:pt modelId="{DBC152A8-1514-4DD5-8E28-F9560DC1FA6F}" type="pres">
      <dgm:prSet presAssocID="{100041A2-AB2A-4279-B678-13724BF16081}" presName="circle" presStyleLbl="node1" presStyleIdx="0" presStyleCnt="2"/>
      <dgm:spPr/>
      <dgm:t>
        <a:bodyPr/>
        <a:lstStyle/>
        <a:p>
          <a:endParaRPr lang="en-US"/>
        </a:p>
      </dgm:t>
    </dgm:pt>
    <dgm:pt modelId="{5EFFC20A-64EE-4EAB-BAB0-646A4B697551}" type="pres">
      <dgm:prSet presAssocID="{4000365E-8407-478C-8E20-6DFEE46E20E5}" presName="transSpace" presStyleCnt="0"/>
      <dgm:spPr/>
    </dgm:pt>
    <dgm:pt modelId="{44A9CD12-E62D-4D56-A48E-12940EB1278D}" type="pres">
      <dgm:prSet presAssocID="{2E20E134-8B83-4FCB-AB23-4C00D2C75BE8}" presName="posSpace" presStyleCnt="0"/>
      <dgm:spPr/>
    </dgm:pt>
    <dgm:pt modelId="{6B179E28-49EB-4ED6-8A3E-2CFA7A5F0C26}" type="pres">
      <dgm:prSet presAssocID="{2E20E134-8B83-4FCB-AB23-4C00D2C75BE8}" presName="vertFlow" presStyleCnt="0"/>
      <dgm:spPr/>
    </dgm:pt>
    <dgm:pt modelId="{96861EAE-22AB-473A-AF63-C427E993650C}" type="pres">
      <dgm:prSet presAssocID="{2E20E134-8B83-4FCB-AB23-4C00D2C75BE8}" presName="topSpace" presStyleCnt="0"/>
      <dgm:spPr/>
    </dgm:pt>
    <dgm:pt modelId="{069912EE-64B0-47A1-B409-4491DCB7F089}" type="pres">
      <dgm:prSet presAssocID="{2E20E134-8B83-4FCB-AB23-4C00D2C75BE8}" presName="firstComp" presStyleCnt="0"/>
      <dgm:spPr/>
    </dgm:pt>
    <dgm:pt modelId="{14133D12-F5C1-4EBB-B7BA-08BC95F115B0}" type="pres">
      <dgm:prSet presAssocID="{2E20E134-8B83-4FCB-AB23-4C00D2C75BE8}" presName="firstChild" presStyleLbl="bgAccFollowNode1" presStyleIdx="2" presStyleCnt="4"/>
      <dgm:spPr/>
      <dgm:t>
        <a:bodyPr/>
        <a:lstStyle/>
        <a:p>
          <a:endParaRPr lang="en-US"/>
        </a:p>
      </dgm:t>
    </dgm:pt>
    <dgm:pt modelId="{B019A406-9521-476B-9A55-157368B9A388}" type="pres">
      <dgm:prSet presAssocID="{2E20E134-8B83-4FCB-AB23-4C00D2C75BE8}" presName="firstChildTx" presStyleLbl="bgAccFollowNode1" presStyleIdx="2" presStyleCnt="4">
        <dgm:presLayoutVars>
          <dgm:bulletEnabled val="1"/>
        </dgm:presLayoutVars>
      </dgm:prSet>
      <dgm:spPr/>
      <dgm:t>
        <a:bodyPr/>
        <a:lstStyle/>
        <a:p>
          <a:endParaRPr lang="en-US"/>
        </a:p>
      </dgm:t>
    </dgm:pt>
    <dgm:pt modelId="{8033B137-B536-4F63-AED2-13DF50AA129F}" type="pres">
      <dgm:prSet presAssocID="{613FF095-D7CC-4E30-B5DC-D874AC6A514E}" presName="comp" presStyleCnt="0"/>
      <dgm:spPr/>
    </dgm:pt>
    <dgm:pt modelId="{B6FCAD88-2B6F-4885-B1CE-3CE5E3FA3503}" type="pres">
      <dgm:prSet presAssocID="{613FF095-D7CC-4E30-B5DC-D874AC6A514E}" presName="child" presStyleLbl="bgAccFollowNode1" presStyleIdx="3" presStyleCnt="4"/>
      <dgm:spPr/>
      <dgm:t>
        <a:bodyPr/>
        <a:lstStyle/>
        <a:p>
          <a:endParaRPr lang="en-US"/>
        </a:p>
      </dgm:t>
    </dgm:pt>
    <dgm:pt modelId="{0E66569E-146C-49E4-9504-B8580F3D6756}" type="pres">
      <dgm:prSet presAssocID="{613FF095-D7CC-4E30-B5DC-D874AC6A514E}" presName="childTx" presStyleLbl="bgAccFollowNode1" presStyleIdx="3" presStyleCnt="4">
        <dgm:presLayoutVars>
          <dgm:bulletEnabled val="1"/>
        </dgm:presLayoutVars>
      </dgm:prSet>
      <dgm:spPr/>
      <dgm:t>
        <a:bodyPr/>
        <a:lstStyle/>
        <a:p>
          <a:endParaRPr lang="en-US"/>
        </a:p>
      </dgm:t>
    </dgm:pt>
    <dgm:pt modelId="{CB1A9172-081C-40D0-8E37-7EE39AF35FFB}" type="pres">
      <dgm:prSet presAssocID="{2E20E134-8B83-4FCB-AB23-4C00D2C75BE8}" presName="negSpace" presStyleCnt="0"/>
      <dgm:spPr/>
    </dgm:pt>
    <dgm:pt modelId="{C577B24C-CF43-453B-9B2F-06A445750AC0}" type="pres">
      <dgm:prSet presAssocID="{2E20E134-8B83-4FCB-AB23-4C00D2C75BE8}" presName="circle" presStyleLbl="node1" presStyleIdx="1" presStyleCnt="2"/>
      <dgm:spPr/>
      <dgm:t>
        <a:bodyPr/>
        <a:lstStyle/>
        <a:p>
          <a:endParaRPr lang="en-US"/>
        </a:p>
      </dgm:t>
    </dgm:pt>
  </dgm:ptLst>
  <dgm:cxnLst>
    <dgm:cxn modelId="{53C475E8-69B0-4ECC-B709-738C042DF613}" type="presOf" srcId="{33DEED93-A813-4A74-B71D-A15DFA429535}" destId="{13786875-8EC1-4975-8BA2-B4B6524E3E10}" srcOrd="0" destOrd="0" presId="urn:microsoft.com/office/officeart/2005/8/layout/hList9#1"/>
    <dgm:cxn modelId="{DD506746-C65D-4883-9DE8-5962846CF0BC}" srcId="{2E20E134-8B83-4FCB-AB23-4C00D2C75BE8}" destId="{11AF86C9-541F-4FCF-9218-A2383973DF35}" srcOrd="0" destOrd="0" parTransId="{B76E0C90-012C-4ED9-966A-9316F05C0768}" sibTransId="{1C339688-9E27-4655-A5E5-7FA00320F251}"/>
    <dgm:cxn modelId="{3EAE87C7-EE02-4324-8908-81FA4A36B430}" type="presOf" srcId="{11AF86C9-541F-4FCF-9218-A2383973DF35}" destId="{B019A406-9521-476B-9A55-157368B9A388}" srcOrd="1" destOrd="0" presId="urn:microsoft.com/office/officeart/2005/8/layout/hList9#1"/>
    <dgm:cxn modelId="{A145DE50-4AC9-424A-933C-B3059E183A8F}" type="presOf" srcId="{2E20E134-8B83-4FCB-AB23-4C00D2C75BE8}" destId="{C577B24C-CF43-453B-9B2F-06A445750AC0}" srcOrd="0" destOrd="0" presId="urn:microsoft.com/office/officeart/2005/8/layout/hList9#1"/>
    <dgm:cxn modelId="{4E2CD458-797F-430D-8329-43783A9EF19E}" type="presOf" srcId="{100041A2-AB2A-4279-B678-13724BF16081}" destId="{DBC152A8-1514-4DD5-8E28-F9560DC1FA6F}" srcOrd="0" destOrd="0" presId="urn:microsoft.com/office/officeart/2005/8/layout/hList9#1"/>
    <dgm:cxn modelId="{44C7C271-A76B-4329-821E-7AAAD529F582}" type="presOf" srcId="{26519E47-086B-4A58-A9FC-2B4BC0C03C6D}" destId="{E5EE0B4D-7CF7-498E-B13D-55C2E3EE6BE1}" srcOrd="1" destOrd="0" presId="urn:microsoft.com/office/officeart/2005/8/layout/hList9#1"/>
    <dgm:cxn modelId="{CF7AC6EF-7408-4AB5-BCEE-D6615C8228B3}" type="presOf" srcId="{320C2076-70D3-4A2B-AF04-9F6BF3B9A2AE}" destId="{65F7F6C7-D5A8-47FE-BE8E-CBB4F1A8C182}" srcOrd="1" destOrd="0" presId="urn:microsoft.com/office/officeart/2005/8/layout/hList9#1"/>
    <dgm:cxn modelId="{96874CE8-6EFF-4C07-8E02-112DF8750CB4}" type="presOf" srcId="{11AF86C9-541F-4FCF-9218-A2383973DF35}" destId="{14133D12-F5C1-4EBB-B7BA-08BC95F115B0}" srcOrd="0" destOrd="0" presId="urn:microsoft.com/office/officeart/2005/8/layout/hList9#1"/>
    <dgm:cxn modelId="{B9D745B3-CD3A-41CB-B68B-C7E524C4B56B}" type="presOf" srcId="{613FF095-D7CC-4E30-B5DC-D874AC6A514E}" destId="{0E66569E-146C-49E4-9504-B8580F3D6756}" srcOrd="1" destOrd="0" presId="urn:microsoft.com/office/officeart/2005/8/layout/hList9#1"/>
    <dgm:cxn modelId="{2B394EE8-EC7C-4CDC-80E7-6111CBEB8032}" type="presOf" srcId="{320C2076-70D3-4A2B-AF04-9F6BF3B9A2AE}" destId="{4D56B85D-EF20-419B-894C-E606AA1F6D6C}" srcOrd="0" destOrd="0" presId="urn:microsoft.com/office/officeart/2005/8/layout/hList9#1"/>
    <dgm:cxn modelId="{5AF78B73-3909-482A-B250-92BB3483EFCA}" type="presOf" srcId="{613FF095-D7CC-4E30-B5DC-D874AC6A514E}" destId="{B6FCAD88-2B6F-4885-B1CE-3CE5E3FA3503}" srcOrd="0" destOrd="0" presId="urn:microsoft.com/office/officeart/2005/8/layout/hList9#1"/>
    <dgm:cxn modelId="{8A10D363-0920-494E-9B10-ECA4A2E9DA7C}" type="presOf" srcId="{26519E47-086B-4A58-A9FC-2B4BC0C03C6D}" destId="{65D28603-DC5E-4BBF-9141-2B7BFF76FBDF}" srcOrd="0" destOrd="0" presId="urn:microsoft.com/office/officeart/2005/8/layout/hList9#1"/>
    <dgm:cxn modelId="{2380C8EB-8E98-4EF0-8845-BC41346A7D3F}" srcId="{2E20E134-8B83-4FCB-AB23-4C00D2C75BE8}" destId="{613FF095-D7CC-4E30-B5DC-D874AC6A514E}" srcOrd="1" destOrd="0" parTransId="{BF005C7C-41CA-4C7C-BA9A-A01881D9C438}" sibTransId="{5A60FED9-821B-419A-B05A-9EE93A12579A}"/>
    <dgm:cxn modelId="{3E926254-860F-4BED-837C-395855EC9EB3}" srcId="{100041A2-AB2A-4279-B678-13724BF16081}" destId="{320C2076-70D3-4A2B-AF04-9F6BF3B9A2AE}" srcOrd="1" destOrd="0" parTransId="{0A01611E-8A59-48D5-93D3-9D4442328674}" sibTransId="{BA685B30-8D3F-48F0-AE56-ABFB3DD87007}"/>
    <dgm:cxn modelId="{44DFC03A-3148-4931-A599-2EA7461C15E1}" srcId="{33DEED93-A813-4A74-B71D-A15DFA429535}" destId="{2E20E134-8B83-4FCB-AB23-4C00D2C75BE8}" srcOrd="1" destOrd="0" parTransId="{571B990A-B8E5-444E-AB53-4D291083CA9E}" sibTransId="{4119B58E-68AD-4F45-AB1E-218B3054E625}"/>
    <dgm:cxn modelId="{27BABA0A-B638-48FA-9C11-EA82CCECD034}" srcId="{100041A2-AB2A-4279-B678-13724BF16081}" destId="{26519E47-086B-4A58-A9FC-2B4BC0C03C6D}" srcOrd="0" destOrd="0" parTransId="{16871C24-01DF-4FD3-BAD5-22E820E0D04A}" sibTransId="{A8B79ECA-F57E-49C9-81C0-7CD81E864F8E}"/>
    <dgm:cxn modelId="{E555A209-CEDF-410B-9561-1BA193FF91F9}" srcId="{33DEED93-A813-4A74-B71D-A15DFA429535}" destId="{100041A2-AB2A-4279-B678-13724BF16081}" srcOrd="0" destOrd="0" parTransId="{D66B1515-20B8-44D8-926D-FBF5A7E2DBFF}" sibTransId="{4000365E-8407-478C-8E20-6DFEE46E20E5}"/>
    <dgm:cxn modelId="{3F9AFEA8-E688-401B-9B05-4563A943F95B}" type="presParOf" srcId="{13786875-8EC1-4975-8BA2-B4B6524E3E10}" destId="{E8F28180-761C-4A88-B149-54B5D6EFC395}" srcOrd="0" destOrd="0" presId="urn:microsoft.com/office/officeart/2005/8/layout/hList9#1"/>
    <dgm:cxn modelId="{B43A17CB-FDBD-4540-A52C-757A712A5AC6}" type="presParOf" srcId="{13786875-8EC1-4975-8BA2-B4B6524E3E10}" destId="{67D295E4-024A-4F5C-909F-AADA2F7D3384}" srcOrd="1" destOrd="0" presId="urn:microsoft.com/office/officeart/2005/8/layout/hList9#1"/>
    <dgm:cxn modelId="{002ACC38-75E2-4C04-9174-27684E42AFC0}" type="presParOf" srcId="{67D295E4-024A-4F5C-909F-AADA2F7D3384}" destId="{EF576E59-6CBC-475F-B5A9-EA980A68BD8A}" srcOrd="0" destOrd="0" presId="urn:microsoft.com/office/officeart/2005/8/layout/hList9#1"/>
    <dgm:cxn modelId="{5E8CAD08-CED6-4B76-8A26-1A74796D3E75}" type="presParOf" srcId="{67D295E4-024A-4F5C-909F-AADA2F7D3384}" destId="{A8493E41-9E3F-4883-B594-624BB107ACAF}" srcOrd="1" destOrd="0" presId="urn:microsoft.com/office/officeart/2005/8/layout/hList9#1"/>
    <dgm:cxn modelId="{45B4B785-0D73-45CC-BEFC-6DBC43D04D96}" type="presParOf" srcId="{A8493E41-9E3F-4883-B594-624BB107ACAF}" destId="{65D28603-DC5E-4BBF-9141-2B7BFF76FBDF}" srcOrd="0" destOrd="0" presId="urn:microsoft.com/office/officeart/2005/8/layout/hList9#1"/>
    <dgm:cxn modelId="{052B670A-6527-498E-ABDF-870CF197D937}" type="presParOf" srcId="{A8493E41-9E3F-4883-B594-624BB107ACAF}" destId="{E5EE0B4D-7CF7-498E-B13D-55C2E3EE6BE1}" srcOrd="1" destOrd="0" presId="urn:microsoft.com/office/officeart/2005/8/layout/hList9#1"/>
    <dgm:cxn modelId="{418F0B9A-63FC-42CE-A960-82ACEE1C5388}" type="presParOf" srcId="{67D295E4-024A-4F5C-909F-AADA2F7D3384}" destId="{45E3B9BA-0F42-4998-A048-52D06C8B6D38}" srcOrd="2" destOrd="0" presId="urn:microsoft.com/office/officeart/2005/8/layout/hList9#1"/>
    <dgm:cxn modelId="{046510FE-20B5-42D0-9F3F-5DB1B9A027C7}" type="presParOf" srcId="{45E3B9BA-0F42-4998-A048-52D06C8B6D38}" destId="{4D56B85D-EF20-419B-894C-E606AA1F6D6C}" srcOrd="0" destOrd="0" presId="urn:microsoft.com/office/officeart/2005/8/layout/hList9#1"/>
    <dgm:cxn modelId="{33DA1824-C300-4084-9924-2984B40BE38F}" type="presParOf" srcId="{45E3B9BA-0F42-4998-A048-52D06C8B6D38}" destId="{65F7F6C7-D5A8-47FE-BE8E-CBB4F1A8C182}" srcOrd="1" destOrd="0" presId="urn:microsoft.com/office/officeart/2005/8/layout/hList9#1"/>
    <dgm:cxn modelId="{4B32B1A9-1A94-463A-8265-0453FBF981E1}" type="presParOf" srcId="{13786875-8EC1-4975-8BA2-B4B6524E3E10}" destId="{E618D7A1-7F0D-4586-80DC-B0ECA0EA47D5}" srcOrd="2" destOrd="0" presId="urn:microsoft.com/office/officeart/2005/8/layout/hList9#1"/>
    <dgm:cxn modelId="{FA6C9519-FD7F-4CF3-8D48-4A45DC775646}" type="presParOf" srcId="{13786875-8EC1-4975-8BA2-B4B6524E3E10}" destId="{DBC152A8-1514-4DD5-8E28-F9560DC1FA6F}" srcOrd="3" destOrd="0" presId="urn:microsoft.com/office/officeart/2005/8/layout/hList9#1"/>
    <dgm:cxn modelId="{08C7F206-7A08-484C-8B85-5F92A7E97C2B}" type="presParOf" srcId="{13786875-8EC1-4975-8BA2-B4B6524E3E10}" destId="{5EFFC20A-64EE-4EAB-BAB0-646A4B697551}" srcOrd="4" destOrd="0" presId="urn:microsoft.com/office/officeart/2005/8/layout/hList9#1"/>
    <dgm:cxn modelId="{10D521BD-D33B-458B-9174-2012904F8B5C}" type="presParOf" srcId="{13786875-8EC1-4975-8BA2-B4B6524E3E10}" destId="{44A9CD12-E62D-4D56-A48E-12940EB1278D}" srcOrd="5" destOrd="0" presId="urn:microsoft.com/office/officeart/2005/8/layout/hList9#1"/>
    <dgm:cxn modelId="{1B6FCC6A-D7F7-4E58-9DB5-03E10D7C3515}" type="presParOf" srcId="{13786875-8EC1-4975-8BA2-B4B6524E3E10}" destId="{6B179E28-49EB-4ED6-8A3E-2CFA7A5F0C26}" srcOrd="6" destOrd="0" presId="urn:microsoft.com/office/officeart/2005/8/layout/hList9#1"/>
    <dgm:cxn modelId="{31686190-BB46-4BD3-88C7-1BB99F75EFBE}" type="presParOf" srcId="{6B179E28-49EB-4ED6-8A3E-2CFA7A5F0C26}" destId="{96861EAE-22AB-473A-AF63-C427E993650C}" srcOrd="0" destOrd="0" presId="urn:microsoft.com/office/officeart/2005/8/layout/hList9#1"/>
    <dgm:cxn modelId="{6F8D3240-0B9B-413A-9187-8AB3D1A0113F}" type="presParOf" srcId="{6B179E28-49EB-4ED6-8A3E-2CFA7A5F0C26}" destId="{069912EE-64B0-47A1-B409-4491DCB7F089}" srcOrd="1" destOrd="0" presId="urn:microsoft.com/office/officeart/2005/8/layout/hList9#1"/>
    <dgm:cxn modelId="{5E02F7BB-3554-43DD-AA97-078260558C55}" type="presParOf" srcId="{069912EE-64B0-47A1-B409-4491DCB7F089}" destId="{14133D12-F5C1-4EBB-B7BA-08BC95F115B0}" srcOrd="0" destOrd="0" presId="urn:microsoft.com/office/officeart/2005/8/layout/hList9#1"/>
    <dgm:cxn modelId="{ABC0B7E4-4852-4748-84B5-5D1F292AE7F8}" type="presParOf" srcId="{069912EE-64B0-47A1-B409-4491DCB7F089}" destId="{B019A406-9521-476B-9A55-157368B9A388}" srcOrd="1" destOrd="0" presId="urn:microsoft.com/office/officeart/2005/8/layout/hList9#1"/>
    <dgm:cxn modelId="{DDC037D6-4D3E-4D9F-8B8F-516F63441460}" type="presParOf" srcId="{6B179E28-49EB-4ED6-8A3E-2CFA7A5F0C26}" destId="{8033B137-B536-4F63-AED2-13DF50AA129F}" srcOrd="2" destOrd="0" presId="urn:microsoft.com/office/officeart/2005/8/layout/hList9#1"/>
    <dgm:cxn modelId="{C1E27FB0-6D5F-4BC9-AA57-2DBF120A4FF1}" type="presParOf" srcId="{8033B137-B536-4F63-AED2-13DF50AA129F}" destId="{B6FCAD88-2B6F-4885-B1CE-3CE5E3FA3503}" srcOrd="0" destOrd="0" presId="urn:microsoft.com/office/officeart/2005/8/layout/hList9#1"/>
    <dgm:cxn modelId="{614F2298-63CF-4A77-850C-2E96B232190B}" type="presParOf" srcId="{8033B137-B536-4F63-AED2-13DF50AA129F}" destId="{0E66569E-146C-49E4-9504-B8580F3D6756}" srcOrd="1" destOrd="0" presId="urn:microsoft.com/office/officeart/2005/8/layout/hList9#1"/>
    <dgm:cxn modelId="{6D636EC0-93CF-46A0-9165-191BBBDE103E}" type="presParOf" srcId="{13786875-8EC1-4975-8BA2-B4B6524E3E10}" destId="{CB1A9172-081C-40D0-8E37-7EE39AF35FFB}" srcOrd="7" destOrd="0" presId="urn:microsoft.com/office/officeart/2005/8/layout/hList9#1"/>
    <dgm:cxn modelId="{3699BCF6-6193-4D78-9235-8B3A79CF453D}" type="presParOf" srcId="{13786875-8EC1-4975-8BA2-B4B6524E3E10}" destId="{C577B24C-CF43-453B-9B2F-06A445750AC0}" srcOrd="8" destOrd="0" presId="urn:microsoft.com/office/officeart/2005/8/layout/hList9#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7429AEF-B345-4AFF-8B85-51E903901A86}" type="doc">
      <dgm:prSet loTypeId="urn:microsoft.com/office/officeart/2009/3/layout/StepUpProcess#2" loCatId="process" qsTypeId="urn:microsoft.com/office/officeart/2005/8/quickstyle/simple1#6" qsCatId="simple" csTypeId="urn:microsoft.com/office/officeart/2005/8/colors/accent1_2#5" csCatId="accent1" phldr="1"/>
      <dgm:spPr/>
      <dgm:t>
        <a:bodyPr/>
        <a:lstStyle/>
        <a:p>
          <a:endParaRPr lang="en-US"/>
        </a:p>
      </dgm:t>
    </dgm:pt>
    <dgm:pt modelId="{6326504A-FF6E-4135-A3FC-F5DFB99F0C47}">
      <dgm:prSet phldrT="[Text]"/>
      <dgm:spPr/>
      <dgm:t>
        <a:bodyPr/>
        <a:lstStyle/>
        <a:p>
          <a:r>
            <a:rPr lang="zh-CN" altLang="en-US" dirty="0" smtClean="0">
              <a:latin typeface="宋体" panose="02010600030101010101" pitchFamily="2" charset="-122"/>
              <a:ea typeface="宋体" panose="02010600030101010101" pitchFamily="2" charset="-122"/>
            </a:rPr>
            <a:t>数据整理</a:t>
          </a:r>
          <a:endParaRPr lang="en-US" dirty="0">
            <a:latin typeface="宋体" panose="02010600030101010101" pitchFamily="2" charset="-122"/>
            <a:ea typeface="宋体" panose="02010600030101010101" pitchFamily="2" charset="-122"/>
          </a:endParaRPr>
        </a:p>
      </dgm:t>
    </dgm:pt>
    <dgm:pt modelId="{592FCFED-BB69-4B65-8E2F-19A7FCAE7F07}" type="parTrans" cxnId="{22F87D0F-3925-46AA-86CF-A49F1F3E2190}">
      <dgm:prSet/>
      <dgm:spPr/>
      <dgm:t>
        <a:bodyPr/>
        <a:lstStyle/>
        <a:p>
          <a:endParaRPr lang="en-US"/>
        </a:p>
      </dgm:t>
    </dgm:pt>
    <dgm:pt modelId="{ADADE8ED-5F1F-4B67-A855-221B40E018D7}" type="sibTrans" cxnId="{22F87D0F-3925-46AA-86CF-A49F1F3E2190}">
      <dgm:prSet/>
      <dgm:spPr/>
      <dgm:t>
        <a:bodyPr/>
        <a:lstStyle/>
        <a:p>
          <a:endParaRPr lang="en-US"/>
        </a:p>
      </dgm:t>
    </dgm:pt>
    <dgm:pt modelId="{580FD838-48F4-46DD-9F39-2952FFDB7A3E}">
      <dgm:prSet phldrT="[Text]"/>
      <dgm:spPr/>
      <dgm:t>
        <a:bodyPr/>
        <a:lstStyle/>
        <a:p>
          <a:r>
            <a:rPr lang="zh-CN" altLang="en-US" dirty="0" smtClean="0">
              <a:latin typeface="宋体" panose="02010600030101010101" pitchFamily="2" charset="-122"/>
              <a:ea typeface="宋体" panose="02010600030101010101" pitchFamily="2" charset="-122"/>
            </a:rPr>
            <a:t>总会，分类，统计量</a:t>
          </a:r>
          <a:endParaRPr lang="en-US" dirty="0">
            <a:latin typeface="宋体" panose="02010600030101010101" pitchFamily="2" charset="-122"/>
            <a:ea typeface="宋体" panose="02010600030101010101" pitchFamily="2" charset="-122"/>
          </a:endParaRPr>
        </a:p>
      </dgm:t>
    </dgm:pt>
    <dgm:pt modelId="{1281CBBA-C723-4526-A7B1-125825D28987}" type="parTrans" cxnId="{65B0641B-FF7F-493B-9625-6C4A884FA3DC}">
      <dgm:prSet/>
      <dgm:spPr/>
      <dgm:t>
        <a:bodyPr/>
        <a:lstStyle/>
        <a:p>
          <a:endParaRPr lang="en-US"/>
        </a:p>
      </dgm:t>
    </dgm:pt>
    <dgm:pt modelId="{69D1CFA8-24C3-4578-BC89-A8C2437314F1}" type="sibTrans" cxnId="{65B0641B-FF7F-493B-9625-6C4A884FA3DC}">
      <dgm:prSet/>
      <dgm:spPr/>
      <dgm:t>
        <a:bodyPr/>
        <a:lstStyle/>
        <a:p>
          <a:endParaRPr lang="en-US"/>
        </a:p>
      </dgm:t>
    </dgm:pt>
    <dgm:pt modelId="{20D8A7DE-6171-49C5-A3B8-0316A918C7BB}">
      <dgm:prSet phldrT="[Text]"/>
      <dgm:spPr/>
      <dgm:t>
        <a:bodyPr/>
        <a:lstStyle/>
        <a:p>
          <a:r>
            <a:rPr lang="zh-CN" altLang="en-US" dirty="0" smtClean="0"/>
            <a:t>数据整合</a:t>
          </a:r>
          <a:endParaRPr lang="en-US" dirty="0"/>
        </a:p>
      </dgm:t>
    </dgm:pt>
    <dgm:pt modelId="{56E4C81F-EEAE-4CF5-A562-5A6959A0DAF1}" type="parTrans" cxnId="{E8F075B5-AFCF-42BB-A8D3-1CF222436A5E}">
      <dgm:prSet/>
      <dgm:spPr/>
      <dgm:t>
        <a:bodyPr/>
        <a:lstStyle/>
        <a:p>
          <a:endParaRPr lang="en-US"/>
        </a:p>
      </dgm:t>
    </dgm:pt>
    <dgm:pt modelId="{94543F7A-FDF3-4ACE-83A9-CF9357D596C7}" type="sibTrans" cxnId="{E8F075B5-AFCF-42BB-A8D3-1CF222436A5E}">
      <dgm:prSet/>
      <dgm:spPr/>
      <dgm:t>
        <a:bodyPr/>
        <a:lstStyle/>
        <a:p>
          <a:endParaRPr lang="en-US"/>
        </a:p>
      </dgm:t>
    </dgm:pt>
    <dgm:pt modelId="{8BB5D003-15BD-4567-997E-AC918D5E542B}">
      <dgm:prSet phldrT="[Text]"/>
      <dgm:spPr/>
      <dgm:t>
        <a:bodyPr/>
        <a:lstStyle/>
        <a:p>
          <a:r>
            <a:rPr lang="zh-CN" altLang="en-US" dirty="0" smtClean="0"/>
            <a:t>整合不同类型</a:t>
          </a:r>
          <a:endParaRPr lang="en-US" dirty="0"/>
        </a:p>
      </dgm:t>
    </dgm:pt>
    <dgm:pt modelId="{8081DDC2-EB2C-4B38-92C9-7A123B87AB6B}" type="parTrans" cxnId="{1C2010E3-2565-4219-8DB2-15606792AAAF}">
      <dgm:prSet/>
      <dgm:spPr/>
      <dgm:t>
        <a:bodyPr/>
        <a:lstStyle/>
        <a:p>
          <a:endParaRPr lang="en-US"/>
        </a:p>
      </dgm:t>
    </dgm:pt>
    <dgm:pt modelId="{2FE914D4-F9F0-4647-985C-555A0EB59762}" type="sibTrans" cxnId="{1C2010E3-2565-4219-8DB2-15606792AAAF}">
      <dgm:prSet/>
      <dgm:spPr/>
      <dgm:t>
        <a:bodyPr/>
        <a:lstStyle/>
        <a:p>
          <a:endParaRPr lang="en-US"/>
        </a:p>
      </dgm:t>
    </dgm:pt>
    <dgm:pt modelId="{58DA16E6-4480-4884-ACAD-DA9D6A56DBC2}">
      <dgm:prSet phldrT="[Text]"/>
      <dgm:spPr/>
      <dgm:t>
        <a:bodyPr/>
        <a:lstStyle/>
        <a:p>
          <a:r>
            <a:rPr lang="zh-CN" altLang="en-US" dirty="0" smtClean="0"/>
            <a:t>数据了解</a:t>
          </a:r>
          <a:endParaRPr lang="en-US" dirty="0"/>
        </a:p>
      </dgm:t>
    </dgm:pt>
    <dgm:pt modelId="{A3A331AF-BC2F-4B47-959B-350CE5C63357}" type="parTrans" cxnId="{7A6965B4-9818-4409-B525-DFA17B71D2AF}">
      <dgm:prSet/>
      <dgm:spPr/>
      <dgm:t>
        <a:bodyPr/>
        <a:lstStyle/>
        <a:p>
          <a:endParaRPr lang="en-US"/>
        </a:p>
      </dgm:t>
    </dgm:pt>
    <dgm:pt modelId="{8E2CBDD5-F4AE-42CB-A503-9D8C61BCAF05}" type="sibTrans" cxnId="{7A6965B4-9818-4409-B525-DFA17B71D2AF}">
      <dgm:prSet/>
      <dgm:spPr/>
      <dgm:t>
        <a:bodyPr/>
        <a:lstStyle/>
        <a:p>
          <a:endParaRPr lang="en-US"/>
        </a:p>
      </dgm:t>
    </dgm:pt>
    <dgm:pt modelId="{9BC580D5-18C4-4A95-9264-481AECCD33B1}">
      <dgm:prSet phldrT="[Text]"/>
      <dgm:spPr/>
      <dgm:t>
        <a:bodyPr/>
        <a:lstStyle/>
        <a:p>
          <a:r>
            <a:rPr lang="zh-CN" altLang="en-US" dirty="0" smtClean="0"/>
            <a:t>变量分布</a:t>
          </a:r>
          <a:endParaRPr lang="en-US" dirty="0"/>
        </a:p>
      </dgm:t>
    </dgm:pt>
    <dgm:pt modelId="{74449AF7-0BB9-4491-815D-F2E6A753EF17}" type="parTrans" cxnId="{F8B4B292-6863-44DC-AAB2-DB3341EC991A}">
      <dgm:prSet/>
      <dgm:spPr/>
      <dgm:t>
        <a:bodyPr/>
        <a:lstStyle/>
        <a:p>
          <a:endParaRPr lang="en-US"/>
        </a:p>
      </dgm:t>
    </dgm:pt>
    <dgm:pt modelId="{6689F71A-2460-4B50-B749-84D78ADB44CB}" type="sibTrans" cxnId="{F8B4B292-6863-44DC-AAB2-DB3341EC991A}">
      <dgm:prSet/>
      <dgm:spPr/>
      <dgm:t>
        <a:bodyPr/>
        <a:lstStyle/>
        <a:p>
          <a:endParaRPr lang="en-US"/>
        </a:p>
      </dgm:t>
    </dgm:pt>
    <dgm:pt modelId="{8ACFD5C4-AE08-4AC1-B299-67503ED893BB}">
      <dgm:prSet phldrT="[Text]"/>
      <dgm:spPr/>
      <dgm:t>
        <a:bodyPr/>
        <a:lstStyle/>
        <a:p>
          <a:r>
            <a:rPr lang="zh-CN" altLang="en-US" dirty="0" smtClean="0">
              <a:latin typeface="宋体" panose="02010600030101010101" pitchFamily="2" charset="-122"/>
              <a:ea typeface="宋体" panose="02010600030101010101" pitchFamily="2" charset="-122"/>
            </a:rPr>
            <a:t>文字挖掘，语音挖掘</a:t>
          </a:r>
          <a:endParaRPr lang="en-US" dirty="0">
            <a:latin typeface="宋体" panose="02010600030101010101" pitchFamily="2" charset="-122"/>
            <a:ea typeface="宋体" panose="02010600030101010101" pitchFamily="2" charset="-122"/>
          </a:endParaRPr>
        </a:p>
      </dgm:t>
    </dgm:pt>
    <dgm:pt modelId="{E2F4A9CD-0D4C-43FC-BE44-FD89540F2414}" type="parTrans" cxnId="{18782D27-34CE-4911-ABD0-2F96F8BFDFF7}">
      <dgm:prSet/>
      <dgm:spPr/>
      <dgm:t>
        <a:bodyPr/>
        <a:lstStyle/>
        <a:p>
          <a:endParaRPr lang="en-US"/>
        </a:p>
      </dgm:t>
    </dgm:pt>
    <dgm:pt modelId="{04CB3EBA-4D24-4915-A278-4C24430D8045}" type="sibTrans" cxnId="{18782D27-34CE-4911-ABD0-2F96F8BFDFF7}">
      <dgm:prSet/>
      <dgm:spPr/>
      <dgm:t>
        <a:bodyPr/>
        <a:lstStyle/>
        <a:p>
          <a:endParaRPr lang="en-US"/>
        </a:p>
      </dgm:t>
    </dgm:pt>
    <dgm:pt modelId="{A6A6A39F-CCA3-4EFF-8FB4-A8D8B249D058}">
      <dgm:prSet phldrT="[Text]"/>
      <dgm:spPr/>
      <dgm:t>
        <a:bodyPr/>
        <a:lstStyle/>
        <a:p>
          <a:r>
            <a:rPr lang="zh-CN" altLang="en-US" dirty="0" smtClean="0"/>
            <a:t>整合不同数据源</a:t>
          </a:r>
          <a:endParaRPr lang="en-US" dirty="0"/>
        </a:p>
      </dgm:t>
    </dgm:pt>
    <dgm:pt modelId="{8135E242-A02B-4A2D-88BD-FECA1F575E1D}" type="parTrans" cxnId="{B9F7D76E-FB4D-4CEC-953D-5C3399053881}">
      <dgm:prSet/>
      <dgm:spPr/>
      <dgm:t>
        <a:bodyPr/>
        <a:lstStyle/>
        <a:p>
          <a:endParaRPr lang="en-US"/>
        </a:p>
      </dgm:t>
    </dgm:pt>
    <dgm:pt modelId="{840AC4D5-EA6C-433E-8FC2-711BDF852F28}" type="sibTrans" cxnId="{B9F7D76E-FB4D-4CEC-953D-5C3399053881}">
      <dgm:prSet/>
      <dgm:spPr/>
      <dgm:t>
        <a:bodyPr/>
        <a:lstStyle/>
        <a:p>
          <a:endParaRPr lang="en-US"/>
        </a:p>
      </dgm:t>
    </dgm:pt>
    <dgm:pt modelId="{7C9F5D63-F526-4544-B882-ABA7A17684A0}">
      <dgm:prSet phldrT="[Text]"/>
      <dgm:spPr/>
      <dgm:t>
        <a:bodyPr/>
        <a:lstStyle/>
        <a:p>
          <a:r>
            <a:rPr lang="zh-CN" altLang="en-US" dirty="0" smtClean="0">
              <a:latin typeface="宋体" panose="02010600030101010101" pitchFamily="2" charset="-122"/>
              <a:ea typeface="宋体" panose="02010600030101010101" pitchFamily="2" charset="-122"/>
            </a:rPr>
            <a:t>变量</a:t>
          </a:r>
          <a:r>
            <a:rPr lang="en-US" altLang="zh-CN"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指标设计</a:t>
          </a:r>
          <a:endParaRPr lang="en-US" dirty="0">
            <a:latin typeface="宋体" panose="02010600030101010101" pitchFamily="2" charset="-122"/>
            <a:ea typeface="宋体" panose="02010600030101010101" pitchFamily="2" charset="-122"/>
          </a:endParaRPr>
        </a:p>
      </dgm:t>
    </dgm:pt>
    <dgm:pt modelId="{0B1BBE73-C2E2-4CF9-B9FA-DC9722F24FA1}" type="parTrans" cxnId="{2C6087F7-9D1D-475D-9175-170FCDC9A54D}">
      <dgm:prSet/>
      <dgm:spPr/>
      <dgm:t>
        <a:bodyPr/>
        <a:lstStyle/>
        <a:p>
          <a:endParaRPr lang="en-US"/>
        </a:p>
      </dgm:t>
    </dgm:pt>
    <dgm:pt modelId="{34D8BE47-9FFE-429B-A2F7-8668A4250EC4}" type="sibTrans" cxnId="{2C6087F7-9D1D-475D-9175-170FCDC9A54D}">
      <dgm:prSet/>
      <dgm:spPr/>
      <dgm:t>
        <a:bodyPr/>
        <a:lstStyle/>
        <a:p>
          <a:endParaRPr lang="en-US"/>
        </a:p>
      </dgm:t>
    </dgm:pt>
    <dgm:pt modelId="{14E14BF5-E959-4AD6-B45B-22908EBBCF4F}">
      <dgm:prSet phldrT="[Text]"/>
      <dgm:spPr/>
      <dgm:t>
        <a:bodyPr/>
        <a:lstStyle/>
        <a:p>
          <a:r>
            <a:rPr lang="zh-CN" altLang="en-US" dirty="0" smtClean="0"/>
            <a:t>数据质量检测</a:t>
          </a:r>
          <a:endParaRPr lang="en-US" dirty="0"/>
        </a:p>
      </dgm:t>
    </dgm:pt>
    <dgm:pt modelId="{1FC5A56D-0483-471E-9B88-1C19212543FE}" type="parTrans" cxnId="{C3AD42CA-0112-41C8-A285-8599046A7E42}">
      <dgm:prSet/>
      <dgm:spPr/>
      <dgm:t>
        <a:bodyPr/>
        <a:lstStyle/>
        <a:p>
          <a:endParaRPr lang="en-US"/>
        </a:p>
      </dgm:t>
    </dgm:pt>
    <dgm:pt modelId="{BA0D87F8-0FA9-4262-886E-C446AEE0C642}" type="sibTrans" cxnId="{C3AD42CA-0112-41C8-A285-8599046A7E42}">
      <dgm:prSet/>
      <dgm:spPr/>
      <dgm:t>
        <a:bodyPr/>
        <a:lstStyle/>
        <a:p>
          <a:endParaRPr lang="en-US"/>
        </a:p>
      </dgm:t>
    </dgm:pt>
    <dgm:pt modelId="{C87D05DA-5565-4B05-9F47-530A5A3C74D3}">
      <dgm:prSet phldrT="[Text]"/>
      <dgm:spPr/>
      <dgm:t>
        <a:bodyPr/>
        <a:lstStyle/>
        <a:p>
          <a:r>
            <a:rPr lang="zh-CN" altLang="en-US" dirty="0" smtClean="0"/>
            <a:t>数据缺失</a:t>
          </a:r>
          <a:endParaRPr lang="en-US" dirty="0"/>
        </a:p>
      </dgm:t>
    </dgm:pt>
    <dgm:pt modelId="{0A244137-6D2C-4992-A890-E20F9C7B16FD}" type="parTrans" cxnId="{7E43F10D-3922-4B93-9438-588A02B64856}">
      <dgm:prSet/>
      <dgm:spPr/>
      <dgm:t>
        <a:bodyPr/>
        <a:lstStyle/>
        <a:p>
          <a:endParaRPr lang="en-US"/>
        </a:p>
      </dgm:t>
    </dgm:pt>
    <dgm:pt modelId="{B37CB5F4-76B6-49A4-AD37-50FA819ACA2C}" type="sibTrans" cxnId="{7E43F10D-3922-4B93-9438-588A02B64856}">
      <dgm:prSet/>
      <dgm:spPr/>
      <dgm:t>
        <a:bodyPr/>
        <a:lstStyle/>
        <a:p>
          <a:endParaRPr lang="en-US"/>
        </a:p>
      </dgm:t>
    </dgm:pt>
    <dgm:pt modelId="{B50D9B26-C7EA-4D6C-8390-7498B19C6984}">
      <dgm:prSet phldrT="[Text]"/>
      <dgm:spPr/>
      <dgm:t>
        <a:bodyPr/>
        <a:lstStyle/>
        <a:p>
          <a:r>
            <a:rPr lang="zh-CN" altLang="en-US" dirty="0" smtClean="0"/>
            <a:t>变量相关性</a:t>
          </a:r>
          <a:endParaRPr lang="en-US" dirty="0"/>
        </a:p>
      </dgm:t>
    </dgm:pt>
    <dgm:pt modelId="{FF6F8DB4-CB6F-4B31-B6CF-2A911938994F}" type="parTrans" cxnId="{69F10D06-099E-4BD2-8B48-83942BBD489F}">
      <dgm:prSet/>
      <dgm:spPr/>
      <dgm:t>
        <a:bodyPr/>
        <a:lstStyle/>
        <a:p>
          <a:endParaRPr lang="en-US"/>
        </a:p>
      </dgm:t>
    </dgm:pt>
    <dgm:pt modelId="{A9BB80D7-361F-4E2E-84C4-A30267CECEAF}" type="sibTrans" cxnId="{69F10D06-099E-4BD2-8B48-83942BBD489F}">
      <dgm:prSet/>
      <dgm:spPr/>
      <dgm:t>
        <a:bodyPr/>
        <a:lstStyle/>
        <a:p>
          <a:endParaRPr lang="en-US"/>
        </a:p>
      </dgm:t>
    </dgm:pt>
    <dgm:pt modelId="{79182392-9DA9-4F75-854F-9CC0A7FDC47A}" type="pres">
      <dgm:prSet presAssocID="{97429AEF-B345-4AFF-8B85-51E903901A86}" presName="rootnode" presStyleCnt="0">
        <dgm:presLayoutVars>
          <dgm:chMax/>
          <dgm:chPref/>
          <dgm:dir/>
          <dgm:animLvl val="lvl"/>
        </dgm:presLayoutVars>
      </dgm:prSet>
      <dgm:spPr/>
      <dgm:t>
        <a:bodyPr/>
        <a:lstStyle/>
        <a:p>
          <a:endParaRPr lang="en-US"/>
        </a:p>
      </dgm:t>
    </dgm:pt>
    <dgm:pt modelId="{C7C0B51D-185A-4382-88CB-8EB1D82C0A57}" type="pres">
      <dgm:prSet presAssocID="{6326504A-FF6E-4135-A3FC-F5DFB99F0C47}" presName="composite" presStyleCnt="0"/>
      <dgm:spPr/>
    </dgm:pt>
    <dgm:pt modelId="{F7850AD8-219B-4A17-9F11-ECAD97539E3E}" type="pres">
      <dgm:prSet presAssocID="{6326504A-FF6E-4135-A3FC-F5DFB99F0C47}" presName="LShape" presStyleLbl="alignNode1" presStyleIdx="0" presStyleCnt="5"/>
      <dgm:spPr/>
    </dgm:pt>
    <dgm:pt modelId="{81F9F5DD-FF55-4D4B-9919-AE8986DC38A8}" type="pres">
      <dgm:prSet presAssocID="{6326504A-FF6E-4135-A3FC-F5DFB99F0C47}" presName="ParentText" presStyleLbl="revTx" presStyleIdx="0" presStyleCnt="3">
        <dgm:presLayoutVars>
          <dgm:chMax val="0"/>
          <dgm:chPref val="0"/>
          <dgm:bulletEnabled val="1"/>
        </dgm:presLayoutVars>
      </dgm:prSet>
      <dgm:spPr/>
      <dgm:t>
        <a:bodyPr/>
        <a:lstStyle/>
        <a:p>
          <a:endParaRPr lang="en-US"/>
        </a:p>
      </dgm:t>
    </dgm:pt>
    <dgm:pt modelId="{791E5855-5A9C-4949-A87F-CF1090CBE3F1}" type="pres">
      <dgm:prSet presAssocID="{6326504A-FF6E-4135-A3FC-F5DFB99F0C47}" presName="Triangle" presStyleLbl="alignNode1" presStyleIdx="1" presStyleCnt="5"/>
      <dgm:spPr/>
    </dgm:pt>
    <dgm:pt modelId="{DC38CBF2-8981-4E0D-B6F4-59A81016676D}" type="pres">
      <dgm:prSet presAssocID="{ADADE8ED-5F1F-4B67-A855-221B40E018D7}" presName="sibTrans" presStyleCnt="0"/>
      <dgm:spPr/>
    </dgm:pt>
    <dgm:pt modelId="{63E4FAAB-EE71-4182-8188-279123C6C13C}" type="pres">
      <dgm:prSet presAssocID="{ADADE8ED-5F1F-4B67-A855-221B40E018D7}" presName="space" presStyleCnt="0"/>
      <dgm:spPr/>
    </dgm:pt>
    <dgm:pt modelId="{A5B2161B-3AD3-4920-A591-00145A40F6CD}" type="pres">
      <dgm:prSet presAssocID="{20D8A7DE-6171-49C5-A3B8-0316A918C7BB}" presName="composite" presStyleCnt="0"/>
      <dgm:spPr/>
    </dgm:pt>
    <dgm:pt modelId="{6CBD8320-708E-4710-BD9B-4C03E6D2CD55}" type="pres">
      <dgm:prSet presAssocID="{20D8A7DE-6171-49C5-A3B8-0316A918C7BB}" presName="LShape" presStyleLbl="alignNode1" presStyleIdx="2" presStyleCnt="5"/>
      <dgm:spPr/>
    </dgm:pt>
    <dgm:pt modelId="{77E921E7-234B-4213-97B5-397A89872C13}" type="pres">
      <dgm:prSet presAssocID="{20D8A7DE-6171-49C5-A3B8-0316A918C7BB}" presName="ParentText" presStyleLbl="revTx" presStyleIdx="1" presStyleCnt="3">
        <dgm:presLayoutVars>
          <dgm:chMax val="0"/>
          <dgm:chPref val="0"/>
          <dgm:bulletEnabled val="1"/>
        </dgm:presLayoutVars>
      </dgm:prSet>
      <dgm:spPr/>
      <dgm:t>
        <a:bodyPr/>
        <a:lstStyle/>
        <a:p>
          <a:endParaRPr lang="en-US"/>
        </a:p>
      </dgm:t>
    </dgm:pt>
    <dgm:pt modelId="{199BEBB5-B42E-4674-9669-4D9A6E572E90}" type="pres">
      <dgm:prSet presAssocID="{20D8A7DE-6171-49C5-A3B8-0316A918C7BB}" presName="Triangle" presStyleLbl="alignNode1" presStyleIdx="3" presStyleCnt="5"/>
      <dgm:spPr/>
    </dgm:pt>
    <dgm:pt modelId="{78A715EA-B58D-4C68-9F3E-9E26257DA5B9}" type="pres">
      <dgm:prSet presAssocID="{94543F7A-FDF3-4ACE-83A9-CF9357D596C7}" presName="sibTrans" presStyleCnt="0"/>
      <dgm:spPr/>
    </dgm:pt>
    <dgm:pt modelId="{DA30E76D-0DAB-4512-ACBD-153C4391EE05}" type="pres">
      <dgm:prSet presAssocID="{94543F7A-FDF3-4ACE-83A9-CF9357D596C7}" presName="space" presStyleCnt="0"/>
      <dgm:spPr/>
    </dgm:pt>
    <dgm:pt modelId="{F6FE7C07-0BC7-4467-833D-B127C7559DB4}" type="pres">
      <dgm:prSet presAssocID="{58DA16E6-4480-4884-ACAD-DA9D6A56DBC2}" presName="composite" presStyleCnt="0"/>
      <dgm:spPr/>
    </dgm:pt>
    <dgm:pt modelId="{7C49128D-2B15-43DC-822C-C84067E905BC}" type="pres">
      <dgm:prSet presAssocID="{58DA16E6-4480-4884-ACAD-DA9D6A56DBC2}" presName="LShape" presStyleLbl="alignNode1" presStyleIdx="4" presStyleCnt="5"/>
      <dgm:spPr/>
    </dgm:pt>
    <dgm:pt modelId="{232D4EA6-358B-481C-97AB-B951DCEE5A2D}" type="pres">
      <dgm:prSet presAssocID="{58DA16E6-4480-4884-ACAD-DA9D6A56DBC2}" presName="ParentText" presStyleLbl="revTx" presStyleIdx="2" presStyleCnt="3">
        <dgm:presLayoutVars>
          <dgm:chMax val="0"/>
          <dgm:chPref val="0"/>
          <dgm:bulletEnabled val="1"/>
        </dgm:presLayoutVars>
      </dgm:prSet>
      <dgm:spPr/>
      <dgm:t>
        <a:bodyPr/>
        <a:lstStyle/>
        <a:p>
          <a:endParaRPr lang="en-US"/>
        </a:p>
      </dgm:t>
    </dgm:pt>
  </dgm:ptLst>
  <dgm:cxnLst>
    <dgm:cxn modelId="{F8B4B292-6863-44DC-AAB2-DB3341EC991A}" srcId="{58DA16E6-4480-4884-ACAD-DA9D6A56DBC2}" destId="{9BC580D5-18C4-4A95-9264-481AECCD33B1}" srcOrd="0" destOrd="0" parTransId="{74449AF7-0BB9-4491-815D-F2E6A753EF17}" sibTransId="{6689F71A-2460-4B50-B749-84D78ADB44CB}"/>
    <dgm:cxn modelId="{519F2D88-9D9A-494B-937D-6E7861157A14}" type="presOf" srcId="{97429AEF-B345-4AFF-8B85-51E903901A86}" destId="{79182392-9DA9-4F75-854F-9CC0A7FDC47A}" srcOrd="0" destOrd="0" presId="urn:microsoft.com/office/officeart/2009/3/layout/StepUpProcess#2"/>
    <dgm:cxn modelId="{4D8EC0CD-554F-4F27-8078-1399FEA2D701}" type="presOf" srcId="{B50D9B26-C7EA-4D6C-8390-7498B19C6984}" destId="{232D4EA6-358B-481C-97AB-B951DCEE5A2D}" srcOrd="0" destOrd="3" presId="urn:microsoft.com/office/officeart/2009/3/layout/StepUpProcess#2"/>
    <dgm:cxn modelId="{E8F075B5-AFCF-42BB-A8D3-1CF222436A5E}" srcId="{97429AEF-B345-4AFF-8B85-51E903901A86}" destId="{20D8A7DE-6171-49C5-A3B8-0316A918C7BB}" srcOrd="1" destOrd="0" parTransId="{56E4C81F-EEAE-4CF5-A562-5A6959A0DAF1}" sibTransId="{94543F7A-FDF3-4ACE-83A9-CF9357D596C7}"/>
    <dgm:cxn modelId="{7AFFC988-F880-4E11-BDBA-85ADADE81335}" type="presOf" srcId="{6326504A-FF6E-4135-A3FC-F5DFB99F0C47}" destId="{81F9F5DD-FF55-4D4B-9919-AE8986DC38A8}" srcOrd="0" destOrd="0" presId="urn:microsoft.com/office/officeart/2009/3/layout/StepUpProcess#2"/>
    <dgm:cxn modelId="{1C2010E3-2565-4219-8DB2-15606792AAAF}" srcId="{20D8A7DE-6171-49C5-A3B8-0316A918C7BB}" destId="{8BB5D003-15BD-4567-997E-AC918D5E542B}" srcOrd="0" destOrd="0" parTransId="{8081DDC2-EB2C-4B38-92C9-7A123B87AB6B}" sibTransId="{2FE914D4-F9F0-4647-985C-555A0EB59762}"/>
    <dgm:cxn modelId="{587CC2F8-A4D3-4497-9018-055D45D3392D}" type="presOf" srcId="{8BB5D003-15BD-4567-997E-AC918D5E542B}" destId="{77E921E7-234B-4213-97B5-397A89872C13}" srcOrd="0" destOrd="1" presId="urn:microsoft.com/office/officeart/2009/3/layout/StepUpProcess#2"/>
    <dgm:cxn modelId="{ECB86638-BDC6-4EB3-9483-5A79EEA88FF5}" type="presOf" srcId="{A6A6A39F-CCA3-4EFF-8FB4-A8D8B249D058}" destId="{77E921E7-234B-4213-97B5-397A89872C13}" srcOrd="0" destOrd="2" presId="urn:microsoft.com/office/officeart/2009/3/layout/StepUpProcess#2"/>
    <dgm:cxn modelId="{22F87D0F-3925-46AA-86CF-A49F1F3E2190}" srcId="{97429AEF-B345-4AFF-8B85-51E903901A86}" destId="{6326504A-FF6E-4135-A3FC-F5DFB99F0C47}" srcOrd="0" destOrd="0" parTransId="{592FCFED-BB69-4B65-8E2F-19A7FCAE7F07}" sibTransId="{ADADE8ED-5F1F-4B67-A855-221B40E018D7}"/>
    <dgm:cxn modelId="{2C6087F7-9D1D-475D-9175-170FCDC9A54D}" srcId="{6326504A-FF6E-4135-A3FC-F5DFB99F0C47}" destId="{7C9F5D63-F526-4544-B882-ABA7A17684A0}" srcOrd="2" destOrd="0" parTransId="{0B1BBE73-C2E2-4CF9-B9FA-DC9722F24FA1}" sibTransId="{34D8BE47-9FFE-429B-A2F7-8668A4250EC4}"/>
    <dgm:cxn modelId="{233C1564-52AB-494D-96C0-79EAF7B73B98}" type="presOf" srcId="{58DA16E6-4480-4884-ACAD-DA9D6A56DBC2}" destId="{232D4EA6-358B-481C-97AB-B951DCEE5A2D}" srcOrd="0" destOrd="0" presId="urn:microsoft.com/office/officeart/2009/3/layout/StepUpProcess#2"/>
    <dgm:cxn modelId="{562BBC5F-B956-4ECA-B9B3-097B26E8297D}" type="presOf" srcId="{C87D05DA-5565-4B05-9F47-530A5A3C74D3}" destId="{232D4EA6-358B-481C-97AB-B951DCEE5A2D}" srcOrd="0" destOrd="2" presId="urn:microsoft.com/office/officeart/2009/3/layout/StepUpProcess#2"/>
    <dgm:cxn modelId="{B9F7D76E-FB4D-4CEC-953D-5C3399053881}" srcId="{20D8A7DE-6171-49C5-A3B8-0316A918C7BB}" destId="{A6A6A39F-CCA3-4EFF-8FB4-A8D8B249D058}" srcOrd="1" destOrd="0" parTransId="{8135E242-A02B-4A2D-88BD-FECA1F575E1D}" sibTransId="{840AC4D5-EA6C-433E-8FC2-711BDF852F28}"/>
    <dgm:cxn modelId="{205B4838-2F08-4852-B7D7-E20A800474AD}" type="presOf" srcId="{580FD838-48F4-46DD-9F39-2952FFDB7A3E}" destId="{81F9F5DD-FF55-4D4B-9919-AE8986DC38A8}" srcOrd="0" destOrd="1" presId="urn:microsoft.com/office/officeart/2009/3/layout/StepUpProcess#2"/>
    <dgm:cxn modelId="{54B6DA05-904C-41FB-87D0-6A4F2579458F}" type="presOf" srcId="{20D8A7DE-6171-49C5-A3B8-0316A918C7BB}" destId="{77E921E7-234B-4213-97B5-397A89872C13}" srcOrd="0" destOrd="0" presId="urn:microsoft.com/office/officeart/2009/3/layout/StepUpProcess#2"/>
    <dgm:cxn modelId="{C3AD42CA-0112-41C8-A285-8599046A7E42}" srcId="{20D8A7DE-6171-49C5-A3B8-0316A918C7BB}" destId="{14E14BF5-E959-4AD6-B45B-22908EBBCF4F}" srcOrd="2" destOrd="0" parTransId="{1FC5A56D-0483-471E-9B88-1C19212543FE}" sibTransId="{BA0D87F8-0FA9-4262-886E-C446AEE0C642}"/>
    <dgm:cxn modelId="{7AC4CF98-707D-4574-BDA8-06D4D82F90BA}" type="presOf" srcId="{14E14BF5-E959-4AD6-B45B-22908EBBCF4F}" destId="{77E921E7-234B-4213-97B5-397A89872C13}" srcOrd="0" destOrd="3" presId="urn:microsoft.com/office/officeart/2009/3/layout/StepUpProcess#2"/>
    <dgm:cxn modelId="{18782D27-34CE-4911-ABD0-2F96F8BFDFF7}" srcId="{6326504A-FF6E-4135-A3FC-F5DFB99F0C47}" destId="{8ACFD5C4-AE08-4AC1-B299-67503ED893BB}" srcOrd="1" destOrd="0" parTransId="{E2F4A9CD-0D4C-43FC-BE44-FD89540F2414}" sibTransId="{04CB3EBA-4D24-4915-A278-4C24430D8045}"/>
    <dgm:cxn modelId="{7E70C90B-ECA1-4EE4-9EDA-E00D12E2B058}" type="presOf" srcId="{7C9F5D63-F526-4544-B882-ABA7A17684A0}" destId="{81F9F5DD-FF55-4D4B-9919-AE8986DC38A8}" srcOrd="0" destOrd="3" presId="urn:microsoft.com/office/officeart/2009/3/layout/StepUpProcess#2"/>
    <dgm:cxn modelId="{06DB4F2A-1C11-4ED0-82E4-96DFE259A011}" type="presOf" srcId="{9BC580D5-18C4-4A95-9264-481AECCD33B1}" destId="{232D4EA6-358B-481C-97AB-B951DCEE5A2D}" srcOrd="0" destOrd="1" presId="urn:microsoft.com/office/officeart/2009/3/layout/StepUpProcess#2"/>
    <dgm:cxn modelId="{7A6965B4-9818-4409-B525-DFA17B71D2AF}" srcId="{97429AEF-B345-4AFF-8B85-51E903901A86}" destId="{58DA16E6-4480-4884-ACAD-DA9D6A56DBC2}" srcOrd="2" destOrd="0" parTransId="{A3A331AF-BC2F-4B47-959B-350CE5C63357}" sibTransId="{8E2CBDD5-F4AE-42CB-A503-9D8C61BCAF05}"/>
    <dgm:cxn modelId="{614C2548-3FB8-447A-B9AE-59B2D56393A7}" type="presOf" srcId="{8ACFD5C4-AE08-4AC1-B299-67503ED893BB}" destId="{81F9F5DD-FF55-4D4B-9919-AE8986DC38A8}" srcOrd="0" destOrd="2" presId="urn:microsoft.com/office/officeart/2009/3/layout/StepUpProcess#2"/>
    <dgm:cxn modelId="{65B0641B-FF7F-493B-9625-6C4A884FA3DC}" srcId="{6326504A-FF6E-4135-A3FC-F5DFB99F0C47}" destId="{580FD838-48F4-46DD-9F39-2952FFDB7A3E}" srcOrd="0" destOrd="0" parTransId="{1281CBBA-C723-4526-A7B1-125825D28987}" sibTransId="{69D1CFA8-24C3-4578-BC89-A8C2437314F1}"/>
    <dgm:cxn modelId="{7E43F10D-3922-4B93-9438-588A02B64856}" srcId="{58DA16E6-4480-4884-ACAD-DA9D6A56DBC2}" destId="{C87D05DA-5565-4B05-9F47-530A5A3C74D3}" srcOrd="1" destOrd="0" parTransId="{0A244137-6D2C-4992-A890-E20F9C7B16FD}" sibTransId="{B37CB5F4-76B6-49A4-AD37-50FA819ACA2C}"/>
    <dgm:cxn modelId="{69F10D06-099E-4BD2-8B48-83942BBD489F}" srcId="{58DA16E6-4480-4884-ACAD-DA9D6A56DBC2}" destId="{B50D9B26-C7EA-4D6C-8390-7498B19C6984}" srcOrd="2" destOrd="0" parTransId="{FF6F8DB4-CB6F-4B31-B6CF-2A911938994F}" sibTransId="{A9BB80D7-361F-4E2E-84C4-A30267CECEAF}"/>
    <dgm:cxn modelId="{8AA5B905-DF29-484E-B850-161771622398}" type="presParOf" srcId="{79182392-9DA9-4F75-854F-9CC0A7FDC47A}" destId="{C7C0B51D-185A-4382-88CB-8EB1D82C0A57}" srcOrd="0" destOrd="0" presId="urn:microsoft.com/office/officeart/2009/3/layout/StepUpProcess#2"/>
    <dgm:cxn modelId="{AA2F83F4-0F0C-459C-BD61-5C9DD344B200}" type="presParOf" srcId="{C7C0B51D-185A-4382-88CB-8EB1D82C0A57}" destId="{F7850AD8-219B-4A17-9F11-ECAD97539E3E}" srcOrd="0" destOrd="0" presId="urn:microsoft.com/office/officeart/2009/3/layout/StepUpProcess#2"/>
    <dgm:cxn modelId="{346CBBB1-FC6E-44A9-966A-B1C9355FC851}" type="presParOf" srcId="{C7C0B51D-185A-4382-88CB-8EB1D82C0A57}" destId="{81F9F5DD-FF55-4D4B-9919-AE8986DC38A8}" srcOrd="1" destOrd="0" presId="urn:microsoft.com/office/officeart/2009/3/layout/StepUpProcess#2"/>
    <dgm:cxn modelId="{9A0A3076-F538-4621-880D-567C2BD44CA9}" type="presParOf" srcId="{C7C0B51D-185A-4382-88CB-8EB1D82C0A57}" destId="{791E5855-5A9C-4949-A87F-CF1090CBE3F1}" srcOrd="2" destOrd="0" presId="urn:microsoft.com/office/officeart/2009/3/layout/StepUpProcess#2"/>
    <dgm:cxn modelId="{E2512AE5-0369-40E1-9B5F-58F35C486CBC}" type="presParOf" srcId="{79182392-9DA9-4F75-854F-9CC0A7FDC47A}" destId="{DC38CBF2-8981-4E0D-B6F4-59A81016676D}" srcOrd="1" destOrd="0" presId="urn:microsoft.com/office/officeart/2009/3/layout/StepUpProcess#2"/>
    <dgm:cxn modelId="{14C0E4AD-8C18-4012-BE89-DC7A9BD253D2}" type="presParOf" srcId="{DC38CBF2-8981-4E0D-B6F4-59A81016676D}" destId="{63E4FAAB-EE71-4182-8188-279123C6C13C}" srcOrd="0" destOrd="0" presId="urn:microsoft.com/office/officeart/2009/3/layout/StepUpProcess#2"/>
    <dgm:cxn modelId="{4C01C0BF-D2C8-4A1A-AE96-B35717FDAEEC}" type="presParOf" srcId="{79182392-9DA9-4F75-854F-9CC0A7FDC47A}" destId="{A5B2161B-3AD3-4920-A591-00145A40F6CD}" srcOrd="2" destOrd="0" presId="urn:microsoft.com/office/officeart/2009/3/layout/StepUpProcess#2"/>
    <dgm:cxn modelId="{01D84AE7-916C-4FDB-801B-FD1A4CB45DDA}" type="presParOf" srcId="{A5B2161B-3AD3-4920-A591-00145A40F6CD}" destId="{6CBD8320-708E-4710-BD9B-4C03E6D2CD55}" srcOrd="0" destOrd="0" presId="urn:microsoft.com/office/officeart/2009/3/layout/StepUpProcess#2"/>
    <dgm:cxn modelId="{474E23CA-6F51-4510-8B40-84381D24F355}" type="presParOf" srcId="{A5B2161B-3AD3-4920-A591-00145A40F6CD}" destId="{77E921E7-234B-4213-97B5-397A89872C13}" srcOrd="1" destOrd="0" presId="urn:microsoft.com/office/officeart/2009/3/layout/StepUpProcess#2"/>
    <dgm:cxn modelId="{D68993FC-D908-4BE4-A490-EE1E0591476C}" type="presParOf" srcId="{A5B2161B-3AD3-4920-A591-00145A40F6CD}" destId="{199BEBB5-B42E-4674-9669-4D9A6E572E90}" srcOrd="2" destOrd="0" presId="urn:microsoft.com/office/officeart/2009/3/layout/StepUpProcess#2"/>
    <dgm:cxn modelId="{D2ECCB68-B8DD-47A8-BECA-6569F539DCDA}" type="presParOf" srcId="{79182392-9DA9-4F75-854F-9CC0A7FDC47A}" destId="{78A715EA-B58D-4C68-9F3E-9E26257DA5B9}" srcOrd="3" destOrd="0" presId="urn:microsoft.com/office/officeart/2009/3/layout/StepUpProcess#2"/>
    <dgm:cxn modelId="{44AFBFE6-B92F-49D3-B5F2-FB0A991B5048}" type="presParOf" srcId="{78A715EA-B58D-4C68-9F3E-9E26257DA5B9}" destId="{DA30E76D-0DAB-4512-ACBD-153C4391EE05}" srcOrd="0" destOrd="0" presId="urn:microsoft.com/office/officeart/2009/3/layout/StepUpProcess#2"/>
    <dgm:cxn modelId="{849B84AA-53AA-4E15-8535-AC79D72670C6}" type="presParOf" srcId="{79182392-9DA9-4F75-854F-9CC0A7FDC47A}" destId="{F6FE7C07-0BC7-4467-833D-B127C7559DB4}" srcOrd="4" destOrd="0" presId="urn:microsoft.com/office/officeart/2009/3/layout/StepUpProcess#2"/>
    <dgm:cxn modelId="{4248FB1C-DD6B-41C4-9F68-D2A8ABAC40DA}" type="presParOf" srcId="{F6FE7C07-0BC7-4467-833D-B127C7559DB4}" destId="{7C49128D-2B15-43DC-822C-C84067E905BC}" srcOrd="0" destOrd="0" presId="urn:microsoft.com/office/officeart/2009/3/layout/StepUpProcess#2"/>
    <dgm:cxn modelId="{CEA0E2B8-A6D7-42A5-8C38-09BC9711E088}" type="presParOf" srcId="{F6FE7C07-0BC7-4467-833D-B127C7559DB4}" destId="{232D4EA6-358B-481C-97AB-B951DCEE5A2D}" srcOrd="1" destOrd="0" presId="urn:microsoft.com/office/officeart/2009/3/layout/StepUp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FE0F37E-67EC-4B96-B459-2E16E203BCA2}" type="doc">
      <dgm:prSet loTypeId="urn:microsoft.com/office/officeart/2005/8/layout/hProcess6" loCatId="process" qsTypeId="urn:microsoft.com/office/officeart/2005/8/quickstyle/simple1#7" qsCatId="simple" csTypeId="urn:microsoft.com/office/officeart/2005/8/colors/accent1_2#6" csCatId="accent1" phldr="1"/>
      <dgm:spPr/>
      <dgm:t>
        <a:bodyPr/>
        <a:lstStyle/>
        <a:p>
          <a:endParaRPr lang="zh-CN" altLang="en-US"/>
        </a:p>
      </dgm:t>
    </dgm:pt>
    <dgm:pt modelId="{48E8FBDA-0CFB-45E7-A055-09AA0DC34FD8}">
      <dgm:prSet phldrT="[文本]"/>
      <dgm:spPr/>
      <dgm:t>
        <a:bodyPr/>
        <a:lstStyle/>
        <a:p>
          <a:r>
            <a:rPr lang="zh-CN" altLang="en-US" dirty="0" smtClean="0"/>
            <a:t>申请</a:t>
          </a:r>
          <a:endParaRPr lang="zh-CN" altLang="en-US" dirty="0"/>
        </a:p>
      </dgm:t>
    </dgm:pt>
    <dgm:pt modelId="{6E2D7C8B-A6B6-42C2-87A5-2695F6C22951}" type="parTrans" cxnId="{3A99A2A0-E199-4FDC-BE1E-EA6375015D81}">
      <dgm:prSet/>
      <dgm:spPr/>
      <dgm:t>
        <a:bodyPr/>
        <a:lstStyle/>
        <a:p>
          <a:endParaRPr lang="zh-CN" altLang="en-US"/>
        </a:p>
      </dgm:t>
    </dgm:pt>
    <dgm:pt modelId="{D2953263-EC07-46DE-AA89-4E3E7AB9C9B1}" type="sibTrans" cxnId="{3A99A2A0-E199-4FDC-BE1E-EA6375015D81}">
      <dgm:prSet/>
      <dgm:spPr/>
      <dgm:t>
        <a:bodyPr/>
        <a:lstStyle/>
        <a:p>
          <a:endParaRPr lang="zh-CN" altLang="en-US"/>
        </a:p>
      </dgm:t>
    </dgm:pt>
    <dgm:pt modelId="{24B226FA-7BF2-4C34-81ED-4871CA82B625}">
      <dgm:prSet phldrT="[文本]"/>
      <dgm:spPr/>
      <dgm:t>
        <a:bodyPr/>
        <a:lstStyle/>
        <a:p>
          <a:r>
            <a:rPr lang="zh-CN" altLang="en-US" dirty="0" smtClean="0"/>
            <a:t>申请表</a:t>
          </a:r>
          <a:endParaRPr lang="zh-CN" altLang="en-US" dirty="0"/>
        </a:p>
      </dgm:t>
    </dgm:pt>
    <dgm:pt modelId="{21E22809-8D58-470D-9BE5-F1344C6C1D46}" type="parTrans" cxnId="{10ACEBE5-8C4C-4714-AA1A-18D32BF37E14}">
      <dgm:prSet/>
      <dgm:spPr/>
      <dgm:t>
        <a:bodyPr/>
        <a:lstStyle/>
        <a:p>
          <a:endParaRPr lang="zh-CN" altLang="en-US"/>
        </a:p>
      </dgm:t>
    </dgm:pt>
    <dgm:pt modelId="{481E9D7D-724A-4A23-B66A-3E6673451B4B}" type="sibTrans" cxnId="{10ACEBE5-8C4C-4714-AA1A-18D32BF37E14}">
      <dgm:prSet/>
      <dgm:spPr/>
      <dgm:t>
        <a:bodyPr/>
        <a:lstStyle/>
        <a:p>
          <a:endParaRPr lang="zh-CN" altLang="en-US"/>
        </a:p>
      </dgm:t>
    </dgm:pt>
    <dgm:pt modelId="{1A9F5BDB-A31C-42A2-98A5-009A066F7AC0}">
      <dgm:prSet phldrT="[文本]"/>
      <dgm:spPr/>
      <dgm:t>
        <a:bodyPr/>
        <a:lstStyle/>
        <a:p>
          <a:r>
            <a:rPr lang="zh-CN" altLang="en-US" dirty="0" smtClean="0"/>
            <a:t>提交文件</a:t>
          </a:r>
          <a:endParaRPr lang="zh-CN" altLang="en-US" dirty="0"/>
        </a:p>
      </dgm:t>
    </dgm:pt>
    <dgm:pt modelId="{B281C034-A702-4753-9BF0-5AB6B31ABF62}" type="parTrans" cxnId="{D61F0598-1FB3-49AC-B39D-D22764C526BF}">
      <dgm:prSet/>
      <dgm:spPr/>
      <dgm:t>
        <a:bodyPr/>
        <a:lstStyle/>
        <a:p>
          <a:endParaRPr lang="zh-CN" altLang="en-US"/>
        </a:p>
      </dgm:t>
    </dgm:pt>
    <dgm:pt modelId="{CE2BDC85-81D1-408A-A4C8-07FDDB29FCC3}" type="sibTrans" cxnId="{D61F0598-1FB3-49AC-B39D-D22764C526BF}">
      <dgm:prSet/>
      <dgm:spPr/>
      <dgm:t>
        <a:bodyPr/>
        <a:lstStyle/>
        <a:p>
          <a:endParaRPr lang="zh-CN" altLang="en-US"/>
        </a:p>
      </dgm:t>
    </dgm:pt>
    <dgm:pt modelId="{4E100F8F-0C70-437A-B2FA-7CED00392763}">
      <dgm:prSet phldrT="[文本]"/>
      <dgm:spPr/>
      <dgm:t>
        <a:bodyPr/>
        <a:lstStyle/>
        <a:p>
          <a:r>
            <a:rPr lang="zh-CN" altLang="en-US" dirty="0" smtClean="0"/>
            <a:t>审批</a:t>
          </a:r>
          <a:endParaRPr lang="zh-CN" altLang="en-US" dirty="0"/>
        </a:p>
      </dgm:t>
    </dgm:pt>
    <dgm:pt modelId="{2B5A9EAE-3FB4-4711-83EB-A058F17D3FF0}" type="parTrans" cxnId="{388D1777-0ED3-4583-B35F-387DC4884A44}">
      <dgm:prSet/>
      <dgm:spPr/>
      <dgm:t>
        <a:bodyPr/>
        <a:lstStyle/>
        <a:p>
          <a:endParaRPr lang="zh-CN" altLang="en-US"/>
        </a:p>
      </dgm:t>
    </dgm:pt>
    <dgm:pt modelId="{B1DAB58D-634B-40F7-B456-5C697B99515D}" type="sibTrans" cxnId="{388D1777-0ED3-4583-B35F-387DC4884A44}">
      <dgm:prSet/>
      <dgm:spPr/>
      <dgm:t>
        <a:bodyPr/>
        <a:lstStyle/>
        <a:p>
          <a:endParaRPr lang="zh-CN" altLang="en-US"/>
        </a:p>
      </dgm:t>
    </dgm:pt>
    <dgm:pt modelId="{6F7966CE-F15B-4FE4-8F7A-3BA00C845321}">
      <dgm:prSet phldrT="[文本]"/>
      <dgm:spPr/>
      <dgm:t>
        <a:bodyPr/>
        <a:lstStyle/>
        <a:p>
          <a:r>
            <a:rPr lang="zh-CN" altLang="en-US" dirty="0" smtClean="0"/>
            <a:t>人工判断还款能力</a:t>
          </a:r>
          <a:endParaRPr lang="zh-CN" altLang="en-US" dirty="0"/>
        </a:p>
      </dgm:t>
    </dgm:pt>
    <dgm:pt modelId="{CEFC10F7-2C2C-4630-9379-C98C5797F5C8}" type="parTrans" cxnId="{0BC02DA2-F872-4B7E-8D17-D0C6FF6467EE}">
      <dgm:prSet/>
      <dgm:spPr/>
      <dgm:t>
        <a:bodyPr/>
        <a:lstStyle/>
        <a:p>
          <a:endParaRPr lang="zh-CN" altLang="en-US"/>
        </a:p>
      </dgm:t>
    </dgm:pt>
    <dgm:pt modelId="{479C9B7A-D398-4331-A8A9-E35E9CADF9CE}" type="sibTrans" cxnId="{0BC02DA2-F872-4B7E-8D17-D0C6FF6467EE}">
      <dgm:prSet/>
      <dgm:spPr/>
      <dgm:t>
        <a:bodyPr/>
        <a:lstStyle/>
        <a:p>
          <a:endParaRPr lang="zh-CN" altLang="en-US"/>
        </a:p>
      </dgm:t>
    </dgm:pt>
    <dgm:pt modelId="{4A0D997C-4F91-43D5-AC1B-0AD394F07B40}">
      <dgm:prSet phldrT="[文本]"/>
      <dgm:spPr/>
      <dgm:t>
        <a:bodyPr/>
        <a:lstStyle/>
        <a:p>
          <a:r>
            <a:rPr lang="zh-CN" altLang="en-US" dirty="0" smtClean="0"/>
            <a:t>人工判断还款意愿</a:t>
          </a:r>
          <a:endParaRPr lang="zh-CN" altLang="en-US" dirty="0"/>
        </a:p>
      </dgm:t>
    </dgm:pt>
    <dgm:pt modelId="{0A0C5C28-AFD7-4B32-AF9A-2DAA29AC8060}" type="parTrans" cxnId="{18FCC428-21F1-40B6-924D-2681574491A3}">
      <dgm:prSet/>
      <dgm:spPr/>
      <dgm:t>
        <a:bodyPr/>
        <a:lstStyle/>
        <a:p>
          <a:endParaRPr lang="zh-CN" altLang="en-US"/>
        </a:p>
      </dgm:t>
    </dgm:pt>
    <dgm:pt modelId="{5DA323D2-D624-4D14-B422-D741E2091F7F}" type="sibTrans" cxnId="{18FCC428-21F1-40B6-924D-2681574491A3}">
      <dgm:prSet/>
      <dgm:spPr/>
      <dgm:t>
        <a:bodyPr/>
        <a:lstStyle/>
        <a:p>
          <a:endParaRPr lang="zh-CN" altLang="en-US"/>
        </a:p>
      </dgm:t>
    </dgm:pt>
    <dgm:pt modelId="{4A7FDFA9-31CB-4052-9605-49C92DA4C1F4}">
      <dgm:prSet phldrT="[文本]"/>
      <dgm:spPr/>
      <dgm:t>
        <a:bodyPr/>
        <a:lstStyle/>
        <a:p>
          <a:r>
            <a:rPr lang="zh-CN" altLang="en-US" dirty="0" smtClean="0"/>
            <a:t>面签</a:t>
          </a:r>
          <a:endParaRPr lang="zh-CN" altLang="en-US" dirty="0"/>
        </a:p>
      </dgm:t>
    </dgm:pt>
    <dgm:pt modelId="{194A31DE-E5F5-45B9-B1E1-6582CF244BCB}" type="parTrans" cxnId="{4FC312F3-1E03-4459-8AF3-FF50EC3571D7}">
      <dgm:prSet/>
      <dgm:spPr/>
      <dgm:t>
        <a:bodyPr/>
        <a:lstStyle/>
        <a:p>
          <a:endParaRPr lang="zh-CN" altLang="en-US"/>
        </a:p>
      </dgm:t>
    </dgm:pt>
    <dgm:pt modelId="{EE6055E2-1B6D-4585-BA3B-CBEDB9D014E6}" type="sibTrans" cxnId="{4FC312F3-1E03-4459-8AF3-FF50EC3571D7}">
      <dgm:prSet/>
      <dgm:spPr/>
      <dgm:t>
        <a:bodyPr/>
        <a:lstStyle/>
        <a:p>
          <a:endParaRPr lang="zh-CN" altLang="en-US"/>
        </a:p>
      </dgm:t>
    </dgm:pt>
    <dgm:pt modelId="{2CAD52FF-64EA-42D5-B622-5BA403F406EF}">
      <dgm:prSet phldrT="[文本]"/>
      <dgm:spPr/>
      <dgm:t>
        <a:bodyPr/>
        <a:lstStyle/>
        <a:p>
          <a:r>
            <a:rPr lang="zh-CN" altLang="en-US" dirty="0" smtClean="0"/>
            <a:t>打印合同</a:t>
          </a:r>
          <a:endParaRPr lang="zh-CN" altLang="en-US" dirty="0"/>
        </a:p>
      </dgm:t>
    </dgm:pt>
    <dgm:pt modelId="{DA7BD937-37C2-4B75-A8E4-69B48AE9A231}" type="parTrans" cxnId="{FF3B2C8B-334E-4867-8E4A-DFC22D6358E4}">
      <dgm:prSet/>
      <dgm:spPr/>
      <dgm:t>
        <a:bodyPr/>
        <a:lstStyle/>
        <a:p>
          <a:endParaRPr lang="zh-CN" altLang="en-US"/>
        </a:p>
      </dgm:t>
    </dgm:pt>
    <dgm:pt modelId="{2B0AA382-A92A-4E3F-88C7-27FB5E1C4BA8}" type="sibTrans" cxnId="{FF3B2C8B-334E-4867-8E4A-DFC22D6358E4}">
      <dgm:prSet/>
      <dgm:spPr/>
      <dgm:t>
        <a:bodyPr/>
        <a:lstStyle/>
        <a:p>
          <a:endParaRPr lang="zh-CN" altLang="en-US"/>
        </a:p>
      </dgm:t>
    </dgm:pt>
    <dgm:pt modelId="{764E6479-3238-4301-BA59-D465EEDC691E}">
      <dgm:prSet phldrT="[文本]"/>
      <dgm:spPr/>
      <dgm:t>
        <a:bodyPr/>
        <a:lstStyle/>
        <a:p>
          <a:r>
            <a:rPr lang="zh-CN" altLang="en-US" dirty="0" smtClean="0"/>
            <a:t>面签合同</a:t>
          </a:r>
          <a:endParaRPr lang="zh-CN" altLang="en-US" dirty="0"/>
        </a:p>
      </dgm:t>
    </dgm:pt>
    <dgm:pt modelId="{923D5632-3A98-4595-8A67-98185482069C}" type="parTrans" cxnId="{B6D31CD9-9503-4419-B25A-7718157687D7}">
      <dgm:prSet/>
      <dgm:spPr/>
      <dgm:t>
        <a:bodyPr/>
        <a:lstStyle/>
        <a:p>
          <a:endParaRPr lang="zh-CN" altLang="en-US"/>
        </a:p>
      </dgm:t>
    </dgm:pt>
    <dgm:pt modelId="{00BA41AF-2261-45A6-A387-7A31E173DFEA}" type="sibTrans" cxnId="{B6D31CD9-9503-4419-B25A-7718157687D7}">
      <dgm:prSet/>
      <dgm:spPr/>
      <dgm:t>
        <a:bodyPr/>
        <a:lstStyle/>
        <a:p>
          <a:endParaRPr lang="zh-CN" altLang="en-US"/>
        </a:p>
      </dgm:t>
    </dgm:pt>
    <dgm:pt modelId="{A18FCEEC-9B49-4654-AEA3-0BA24F1549A6}">
      <dgm:prSet phldrT="[文本]"/>
      <dgm:spPr/>
      <dgm:t>
        <a:bodyPr/>
        <a:lstStyle/>
        <a:p>
          <a:r>
            <a:rPr lang="zh-CN" altLang="en-US" dirty="0" smtClean="0"/>
            <a:t>核对文件</a:t>
          </a:r>
          <a:endParaRPr lang="zh-CN" altLang="en-US" dirty="0"/>
        </a:p>
      </dgm:t>
    </dgm:pt>
    <dgm:pt modelId="{9EA84FA0-2EC1-4A55-A063-950DD69E1B50}" type="parTrans" cxnId="{3C34282B-B221-4A3D-AFBD-7B2F8C21816C}">
      <dgm:prSet/>
      <dgm:spPr/>
      <dgm:t>
        <a:bodyPr/>
        <a:lstStyle/>
        <a:p>
          <a:endParaRPr lang="zh-CN" altLang="en-US"/>
        </a:p>
      </dgm:t>
    </dgm:pt>
    <dgm:pt modelId="{98F964D6-0541-4BD0-B5F2-66EC55808C59}" type="sibTrans" cxnId="{3C34282B-B221-4A3D-AFBD-7B2F8C21816C}">
      <dgm:prSet/>
      <dgm:spPr/>
      <dgm:t>
        <a:bodyPr/>
        <a:lstStyle/>
        <a:p>
          <a:endParaRPr lang="zh-CN" altLang="en-US"/>
        </a:p>
      </dgm:t>
    </dgm:pt>
    <dgm:pt modelId="{14BB3893-C941-4141-803E-E788FF729B45}">
      <dgm:prSet phldrT="[文本]"/>
      <dgm:spPr/>
      <dgm:t>
        <a:bodyPr/>
        <a:lstStyle/>
        <a:p>
          <a:r>
            <a:rPr lang="zh-CN" altLang="en-US" dirty="0" smtClean="0"/>
            <a:t>核对申请表</a:t>
          </a:r>
          <a:endParaRPr lang="zh-CN" altLang="en-US" dirty="0"/>
        </a:p>
      </dgm:t>
    </dgm:pt>
    <dgm:pt modelId="{03920901-814D-49C5-BC02-E44F62D8E940}" type="parTrans" cxnId="{930A4B81-EC3F-4E33-BD1D-3FD59C8A83BD}">
      <dgm:prSet/>
      <dgm:spPr/>
      <dgm:t>
        <a:bodyPr/>
        <a:lstStyle/>
        <a:p>
          <a:endParaRPr lang="zh-CN" altLang="en-US"/>
        </a:p>
      </dgm:t>
    </dgm:pt>
    <dgm:pt modelId="{2C0E68B3-B0FC-44A7-ACCC-2F6065A494CB}" type="sibTrans" cxnId="{930A4B81-EC3F-4E33-BD1D-3FD59C8A83BD}">
      <dgm:prSet/>
      <dgm:spPr/>
      <dgm:t>
        <a:bodyPr/>
        <a:lstStyle/>
        <a:p>
          <a:endParaRPr lang="zh-CN" altLang="en-US"/>
        </a:p>
      </dgm:t>
    </dgm:pt>
    <dgm:pt modelId="{68986B21-9512-4167-87EC-B6298AEDC0C9}" type="pres">
      <dgm:prSet presAssocID="{DFE0F37E-67EC-4B96-B459-2E16E203BCA2}" presName="theList" presStyleCnt="0">
        <dgm:presLayoutVars>
          <dgm:dir/>
          <dgm:animLvl val="lvl"/>
          <dgm:resizeHandles val="exact"/>
        </dgm:presLayoutVars>
      </dgm:prSet>
      <dgm:spPr/>
      <dgm:t>
        <a:bodyPr/>
        <a:lstStyle/>
        <a:p>
          <a:endParaRPr lang="zh-CN" altLang="en-US"/>
        </a:p>
      </dgm:t>
    </dgm:pt>
    <dgm:pt modelId="{572762FD-283F-4633-BC87-E3190497EF1D}" type="pres">
      <dgm:prSet presAssocID="{48E8FBDA-0CFB-45E7-A055-09AA0DC34FD8}" presName="compNode" presStyleCnt="0"/>
      <dgm:spPr/>
    </dgm:pt>
    <dgm:pt modelId="{D3DD3279-F7D3-412A-8E43-0689652524CB}" type="pres">
      <dgm:prSet presAssocID="{48E8FBDA-0CFB-45E7-A055-09AA0DC34FD8}" presName="noGeometry" presStyleCnt="0"/>
      <dgm:spPr/>
    </dgm:pt>
    <dgm:pt modelId="{BA6502A1-F5B0-4431-8252-DA1F79B5CBE2}" type="pres">
      <dgm:prSet presAssocID="{48E8FBDA-0CFB-45E7-A055-09AA0DC34FD8}" presName="childTextVisible" presStyleLbl="bgAccFollowNode1" presStyleIdx="0" presStyleCnt="3">
        <dgm:presLayoutVars>
          <dgm:bulletEnabled val="1"/>
        </dgm:presLayoutVars>
      </dgm:prSet>
      <dgm:spPr/>
      <dgm:t>
        <a:bodyPr/>
        <a:lstStyle/>
        <a:p>
          <a:endParaRPr lang="zh-CN" altLang="en-US"/>
        </a:p>
      </dgm:t>
    </dgm:pt>
    <dgm:pt modelId="{20FE843D-A32A-457F-A4FA-9BC51B5EA9D2}" type="pres">
      <dgm:prSet presAssocID="{48E8FBDA-0CFB-45E7-A055-09AA0DC34FD8}" presName="childTextHidden" presStyleLbl="bgAccFollowNode1" presStyleIdx="0" presStyleCnt="3"/>
      <dgm:spPr/>
      <dgm:t>
        <a:bodyPr/>
        <a:lstStyle/>
        <a:p>
          <a:endParaRPr lang="zh-CN" altLang="en-US"/>
        </a:p>
      </dgm:t>
    </dgm:pt>
    <dgm:pt modelId="{4F98B34D-DFA6-4E00-A78E-3EACEF3408D4}" type="pres">
      <dgm:prSet presAssocID="{48E8FBDA-0CFB-45E7-A055-09AA0DC34FD8}" presName="parentText" presStyleLbl="node1" presStyleIdx="0" presStyleCnt="3">
        <dgm:presLayoutVars>
          <dgm:chMax val="1"/>
          <dgm:bulletEnabled val="1"/>
        </dgm:presLayoutVars>
      </dgm:prSet>
      <dgm:spPr/>
      <dgm:t>
        <a:bodyPr/>
        <a:lstStyle/>
        <a:p>
          <a:endParaRPr lang="zh-CN" altLang="en-US"/>
        </a:p>
      </dgm:t>
    </dgm:pt>
    <dgm:pt modelId="{1EFDBC74-E352-47F3-BF6E-A1EEDA7E723F}" type="pres">
      <dgm:prSet presAssocID="{48E8FBDA-0CFB-45E7-A055-09AA0DC34FD8}" presName="aSpace" presStyleCnt="0"/>
      <dgm:spPr/>
    </dgm:pt>
    <dgm:pt modelId="{88058D65-6402-449C-91EF-ACF6B6AEF971}" type="pres">
      <dgm:prSet presAssocID="{4E100F8F-0C70-437A-B2FA-7CED00392763}" presName="compNode" presStyleCnt="0"/>
      <dgm:spPr/>
    </dgm:pt>
    <dgm:pt modelId="{7A93FC0C-8A82-46E9-9AFE-626F40BBA317}" type="pres">
      <dgm:prSet presAssocID="{4E100F8F-0C70-437A-B2FA-7CED00392763}" presName="noGeometry" presStyleCnt="0"/>
      <dgm:spPr/>
    </dgm:pt>
    <dgm:pt modelId="{2D1C5D62-9377-470D-8B82-A7ADF7201EB0}" type="pres">
      <dgm:prSet presAssocID="{4E100F8F-0C70-437A-B2FA-7CED00392763}" presName="childTextVisible" presStyleLbl="bgAccFollowNode1" presStyleIdx="1" presStyleCnt="3">
        <dgm:presLayoutVars>
          <dgm:bulletEnabled val="1"/>
        </dgm:presLayoutVars>
      </dgm:prSet>
      <dgm:spPr/>
      <dgm:t>
        <a:bodyPr/>
        <a:lstStyle/>
        <a:p>
          <a:endParaRPr lang="zh-CN" altLang="en-US"/>
        </a:p>
      </dgm:t>
    </dgm:pt>
    <dgm:pt modelId="{DBD47463-3664-4E22-9F0F-EA3B23095A87}" type="pres">
      <dgm:prSet presAssocID="{4E100F8F-0C70-437A-B2FA-7CED00392763}" presName="childTextHidden" presStyleLbl="bgAccFollowNode1" presStyleIdx="1" presStyleCnt="3"/>
      <dgm:spPr/>
      <dgm:t>
        <a:bodyPr/>
        <a:lstStyle/>
        <a:p>
          <a:endParaRPr lang="zh-CN" altLang="en-US"/>
        </a:p>
      </dgm:t>
    </dgm:pt>
    <dgm:pt modelId="{14F6F317-DAF3-4920-B5DE-8320240ED8B1}" type="pres">
      <dgm:prSet presAssocID="{4E100F8F-0C70-437A-B2FA-7CED00392763}" presName="parentText" presStyleLbl="node1" presStyleIdx="1" presStyleCnt="3">
        <dgm:presLayoutVars>
          <dgm:chMax val="1"/>
          <dgm:bulletEnabled val="1"/>
        </dgm:presLayoutVars>
      </dgm:prSet>
      <dgm:spPr/>
      <dgm:t>
        <a:bodyPr/>
        <a:lstStyle/>
        <a:p>
          <a:endParaRPr lang="zh-CN" altLang="en-US"/>
        </a:p>
      </dgm:t>
    </dgm:pt>
    <dgm:pt modelId="{8E937D0B-002A-4814-BFF8-12CE899CB612}" type="pres">
      <dgm:prSet presAssocID="{4E100F8F-0C70-437A-B2FA-7CED00392763}" presName="aSpace" presStyleCnt="0"/>
      <dgm:spPr/>
    </dgm:pt>
    <dgm:pt modelId="{4D1F3DDF-9EBB-44A3-AA0A-D7E1EFC1CA7E}" type="pres">
      <dgm:prSet presAssocID="{4A7FDFA9-31CB-4052-9605-49C92DA4C1F4}" presName="compNode" presStyleCnt="0"/>
      <dgm:spPr/>
    </dgm:pt>
    <dgm:pt modelId="{037D1E37-4C31-4326-8B2E-0EC31C1E95E8}" type="pres">
      <dgm:prSet presAssocID="{4A7FDFA9-31CB-4052-9605-49C92DA4C1F4}" presName="noGeometry" presStyleCnt="0"/>
      <dgm:spPr/>
    </dgm:pt>
    <dgm:pt modelId="{5BD75DF3-E0CF-4AEE-82BF-0F23731A184F}" type="pres">
      <dgm:prSet presAssocID="{4A7FDFA9-31CB-4052-9605-49C92DA4C1F4}" presName="childTextVisible" presStyleLbl="bgAccFollowNode1" presStyleIdx="2" presStyleCnt="3">
        <dgm:presLayoutVars>
          <dgm:bulletEnabled val="1"/>
        </dgm:presLayoutVars>
      </dgm:prSet>
      <dgm:spPr/>
      <dgm:t>
        <a:bodyPr/>
        <a:lstStyle/>
        <a:p>
          <a:endParaRPr lang="zh-CN" altLang="en-US"/>
        </a:p>
      </dgm:t>
    </dgm:pt>
    <dgm:pt modelId="{E420B357-DD6F-4B72-B0E6-06EF5F3D044C}" type="pres">
      <dgm:prSet presAssocID="{4A7FDFA9-31CB-4052-9605-49C92DA4C1F4}" presName="childTextHidden" presStyleLbl="bgAccFollowNode1" presStyleIdx="2" presStyleCnt="3"/>
      <dgm:spPr/>
      <dgm:t>
        <a:bodyPr/>
        <a:lstStyle/>
        <a:p>
          <a:endParaRPr lang="zh-CN" altLang="en-US"/>
        </a:p>
      </dgm:t>
    </dgm:pt>
    <dgm:pt modelId="{A8CD718C-A231-415B-BE36-1D03CEB7EC17}" type="pres">
      <dgm:prSet presAssocID="{4A7FDFA9-31CB-4052-9605-49C92DA4C1F4}" presName="parentText" presStyleLbl="node1" presStyleIdx="2" presStyleCnt="3">
        <dgm:presLayoutVars>
          <dgm:chMax val="1"/>
          <dgm:bulletEnabled val="1"/>
        </dgm:presLayoutVars>
      </dgm:prSet>
      <dgm:spPr/>
      <dgm:t>
        <a:bodyPr/>
        <a:lstStyle/>
        <a:p>
          <a:endParaRPr lang="zh-CN" altLang="en-US"/>
        </a:p>
      </dgm:t>
    </dgm:pt>
  </dgm:ptLst>
  <dgm:cxnLst>
    <dgm:cxn modelId="{656F5824-7DF1-4FB0-A0A5-5B634F51406C}" type="presOf" srcId="{A18FCEEC-9B49-4654-AEA3-0BA24F1549A6}" destId="{20FE843D-A32A-457F-A4FA-9BC51B5EA9D2}" srcOrd="1" destOrd="3" presId="urn:microsoft.com/office/officeart/2005/8/layout/hProcess6"/>
    <dgm:cxn modelId="{7207A078-884E-4C0D-8450-6ED9D361F08E}" type="presOf" srcId="{4A0D997C-4F91-43D5-AC1B-0AD394F07B40}" destId="{2D1C5D62-9377-470D-8B82-A7ADF7201EB0}" srcOrd="0" destOrd="1" presId="urn:microsoft.com/office/officeart/2005/8/layout/hProcess6"/>
    <dgm:cxn modelId="{3C34282B-B221-4A3D-AFBD-7B2F8C21816C}" srcId="{48E8FBDA-0CFB-45E7-A055-09AA0DC34FD8}" destId="{A18FCEEC-9B49-4654-AEA3-0BA24F1549A6}" srcOrd="3" destOrd="0" parTransId="{9EA84FA0-2EC1-4A55-A063-950DD69E1B50}" sibTransId="{98F964D6-0541-4BD0-B5F2-66EC55808C59}"/>
    <dgm:cxn modelId="{4FC312F3-1E03-4459-8AF3-FF50EC3571D7}" srcId="{DFE0F37E-67EC-4B96-B459-2E16E203BCA2}" destId="{4A7FDFA9-31CB-4052-9605-49C92DA4C1F4}" srcOrd="2" destOrd="0" parTransId="{194A31DE-E5F5-45B9-B1E1-6582CF244BCB}" sibTransId="{EE6055E2-1B6D-4585-BA3B-CBEDB9D014E6}"/>
    <dgm:cxn modelId="{6DDB1744-4EF6-4A04-8DEA-3895161A5965}" type="presOf" srcId="{2CAD52FF-64EA-42D5-B622-5BA403F406EF}" destId="{5BD75DF3-E0CF-4AEE-82BF-0F23731A184F}" srcOrd="0" destOrd="0" presId="urn:microsoft.com/office/officeart/2005/8/layout/hProcess6"/>
    <dgm:cxn modelId="{9D7F1C74-B58A-4117-8F07-671796560193}" type="presOf" srcId="{14BB3893-C941-4141-803E-E788FF729B45}" destId="{BA6502A1-F5B0-4431-8252-DA1F79B5CBE2}" srcOrd="0" destOrd="1" presId="urn:microsoft.com/office/officeart/2005/8/layout/hProcess6"/>
    <dgm:cxn modelId="{3A99A2A0-E199-4FDC-BE1E-EA6375015D81}" srcId="{DFE0F37E-67EC-4B96-B459-2E16E203BCA2}" destId="{48E8FBDA-0CFB-45E7-A055-09AA0DC34FD8}" srcOrd="0" destOrd="0" parTransId="{6E2D7C8B-A6B6-42C2-87A5-2695F6C22951}" sibTransId="{D2953263-EC07-46DE-AA89-4E3E7AB9C9B1}"/>
    <dgm:cxn modelId="{67F1B634-5D4A-46D4-8F13-8D61B5389985}" type="presOf" srcId="{6F7966CE-F15B-4FE4-8F7A-3BA00C845321}" destId="{DBD47463-3664-4E22-9F0F-EA3B23095A87}" srcOrd="1" destOrd="0" presId="urn:microsoft.com/office/officeart/2005/8/layout/hProcess6"/>
    <dgm:cxn modelId="{D61F0598-1FB3-49AC-B39D-D22764C526BF}" srcId="{48E8FBDA-0CFB-45E7-A055-09AA0DC34FD8}" destId="{1A9F5BDB-A31C-42A2-98A5-009A066F7AC0}" srcOrd="2" destOrd="0" parTransId="{B281C034-A702-4753-9BF0-5AB6B31ABF62}" sibTransId="{CE2BDC85-81D1-408A-A4C8-07FDDB29FCC3}"/>
    <dgm:cxn modelId="{B41C8B86-4015-449A-B6F8-AD00E1A9C6BE}" type="presOf" srcId="{48E8FBDA-0CFB-45E7-A055-09AA0DC34FD8}" destId="{4F98B34D-DFA6-4E00-A78E-3EACEF3408D4}" srcOrd="0" destOrd="0" presId="urn:microsoft.com/office/officeart/2005/8/layout/hProcess6"/>
    <dgm:cxn modelId="{388D1777-0ED3-4583-B35F-387DC4884A44}" srcId="{DFE0F37E-67EC-4B96-B459-2E16E203BCA2}" destId="{4E100F8F-0C70-437A-B2FA-7CED00392763}" srcOrd="1" destOrd="0" parTransId="{2B5A9EAE-3FB4-4711-83EB-A058F17D3FF0}" sibTransId="{B1DAB58D-634B-40F7-B456-5C697B99515D}"/>
    <dgm:cxn modelId="{F94F7342-9C3B-41E4-83B2-7B27DBD30E6C}" type="presOf" srcId="{6F7966CE-F15B-4FE4-8F7A-3BA00C845321}" destId="{2D1C5D62-9377-470D-8B82-A7ADF7201EB0}" srcOrd="0" destOrd="0" presId="urn:microsoft.com/office/officeart/2005/8/layout/hProcess6"/>
    <dgm:cxn modelId="{05190172-957C-404C-A808-A34F537DDEEA}" type="presOf" srcId="{1A9F5BDB-A31C-42A2-98A5-009A066F7AC0}" destId="{20FE843D-A32A-457F-A4FA-9BC51B5EA9D2}" srcOrd="1" destOrd="2" presId="urn:microsoft.com/office/officeart/2005/8/layout/hProcess6"/>
    <dgm:cxn modelId="{94E707F5-FC0B-47AF-A3A0-B590107FC0D5}" type="presOf" srcId="{24B226FA-7BF2-4C34-81ED-4871CA82B625}" destId="{BA6502A1-F5B0-4431-8252-DA1F79B5CBE2}" srcOrd="0" destOrd="0" presId="urn:microsoft.com/office/officeart/2005/8/layout/hProcess6"/>
    <dgm:cxn modelId="{FF3B2C8B-334E-4867-8E4A-DFC22D6358E4}" srcId="{4A7FDFA9-31CB-4052-9605-49C92DA4C1F4}" destId="{2CAD52FF-64EA-42D5-B622-5BA403F406EF}" srcOrd="0" destOrd="0" parTransId="{DA7BD937-37C2-4B75-A8E4-69B48AE9A231}" sibTransId="{2B0AA382-A92A-4E3F-88C7-27FB5E1C4BA8}"/>
    <dgm:cxn modelId="{11F75458-A756-44CB-AE0E-F9F1FB16B20F}" type="presOf" srcId="{4E100F8F-0C70-437A-B2FA-7CED00392763}" destId="{14F6F317-DAF3-4920-B5DE-8320240ED8B1}" srcOrd="0" destOrd="0" presId="urn:microsoft.com/office/officeart/2005/8/layout/hProcess6"/>
    <dgm:cxn modelId="{7E4F852E-F71A-4A9D-85A6-059DC92CCAC5}" type="presOf" srcId="{DFE0F37E-67EC-4B96-B459-2E16E203BCA2}" destId="{68986B21-9512-4167-87EC-B6298AEDC0C9}" srcOrd="0" destOrd="0" presId="urn:microsoft.com/office/officeart/2005/8/layout/hProcess6"/>
    <dgm:cxn modelId="{0EFB872F-82F7-410E-95A2-28376E639DC6}" type="presOf" srcId="{14BB3893-C941-4141-803E-E788FF729B45}" destId="{20FE843D-A32A-457F-A4FA-9BC51B5EA9D2}" srcOrd="1" destOrd="1" presId="urn:microsoft.com/office/officeart/2005/8/layout/hProcess6"/>
    <dgm:cxn modelId="{DDAEA224-3C7C-4A21-8661-33C727217EC7}" type="presOf" srcId="{2CAD52FF-64EA-42D5-B622-5BA403F406EF}" destId="{E420B357-DD6F-4B72-B0E6-06EF5F3D044C}" srcOrd="1" destOrd="0" presId="urn:microsoft.com/office/officeart/2005/8/layout/hProcess6"/>
    <dgm:cxn modelId="{18FCC428-21F1-40B6-924D-2681574491A3}" srcId="{4E100F8F-0C70-437A-B2FA-7CED00392763}" destId="{4A0D997C-4F91-43D5-AC1B-0AD394F07B40}" srcOrd="1" destOrd="0" parTransId="{0A0C5C28-AFD7-4B32-AF9A-2DAA29AC8060}" sibTransId="{5DA323D2-D624-4D14-B422-D741E2091F7F}"/>
    <dgm:cxn modelId="{79328BAD-5592-446A-9F16-20B780203547}" type="presOf" srcId="{4A0D997C-4F91-43D5-AC1B-0AD394F07B40}" destId="{DBD47463-3664-4E22-9F0F-EA3B23095A87}" srcOrd="1" destOrd="1" presId="urn:microsoft.com/office/officeart/2005/8/layout/hProcess6"/>
    <dgm:cxn modelId="{086707AF-FC0B-4AD3-8154-A6D59A116779}" type="presOf" srcId="{764E6479-3238-4301-BA59-D465EEDC691E}" destId="{E420B357-DD6F-4B72-B0E6-06EF5F3D044C}" srcOrd="1" destOrd="1" presId="urn:microsoft.com/office/officeart/2005/8/layout/hProcess6"/>
    <dgm:cxn modelId="{B6D31CD9-9503-4419-B25A-7718157687D7}" srcId="{4A7FDFA9-31CB-4052-9605-49C92DA4C1F4}" destId="{764E6479-3238-4301-BA59-D465EEDC691E}" srcOrd="1" destOrd="0" parTransId="{923D5632-3A98-4595-8A67-98185482069C}" sibTransId="{00BA41AF-2261-45A6-A387-7A31E173DFEA}"/>
    <dgm:cxn modelId="{9DD978FA-3CE3-4716-95F6-64F9AFEF2142}" type="presOf" srcId="{1A9F5BDB-A31C-42A2-98A5-009A066F7AC0}" destId="{BA6502A1-F5B0-4431-8252-DA1F79B5CBE2}" srcOrd="0" destOrd="2" presId="urn:microsoft.com/office/officeart/2005/8/layout/hProcess6"/>
    <dgm:cxn modelId="{0BC02DA2-F872-4B7E-8D17-D0C6FF6467EE}" srcId="{4E100F8F-0C70-437A-B2FA-7CED00392763}" destId="{6F7966CE-F15B-4FE4-8F7A-3BA00C845321}" srcOrd="0" destOrd="0" parTransId="{CEFC10F7-2C2C-4630-9379-C98C5797F5C8}" sibTransId="{479C9B7A-D398-4331-A8A9-E35E9CADF9CE}"/>
    <dgm:cxn modelId="{930A4B81-EC3F-4E33-BD1D-3FD59C8A83BD}" srcId="{48E8FBDA-0CFB-45E7-A055-09AA0DC34FD8}" destId="{14BB3893-C941-4141-803E-E788FF729B45}" srcOrd="1" destOrd="0" parTransId="{03920901-814D-49C5-BC02-E44F62D8E940}" sibTransId="{2C0E68B3-B0FC-44A7-ACCC-2F6065A494CB}"/>
    <dgm:cxn modelId="{1B8A25B1-C699-4F21-A563-83B409EFC5CD}" type="presOf" srcId="{4A7FDFA9-31CB-4052-9605-49C92DA4C1F4}" destId="{A8CD718C-A231-415B-BE36-1D03CEB7EC17}" srcOrd="0" destOrd="0" presId="urn:microsoft.com/office/officeart/2005/8/layout/hProcess6"/>
    <dgm:cxn modelId="{54F234AF-3C24-4AD8-A7B4-FC65A1490785}" type="presOf" srcId="{A18FCEEC-9B49-4654-AEA3-0BA24F1549A6}" destId="{BA6502A1-F5B0-4431-8252-DA1F79B5CBE2}" srcOrd="0" destOrd="3" presId="urn:microsoft.com/office/officeart/2005/8/layout/hProcess6"/>
    <dgm:cxn modelId="{784C403F-C78E-452E-98DB-A9D96FE025FE}" type="presOf" srcId="{24B226FA-7BF2-4C34-81ED-4871CA82B625}" destId="{20FE843D-A32A-457F-A4FA-9BC51B5EA9D2}" srcOrd="1" destOrd="0" presId="urn:microsoft.com/office/officeart/2005/8/layout/hProcess6"/>
    <dgm:cxn modelId="{FEE14DA0-524E-415A-B044-839DB829E4BB}" type="presOf" srcId="{764E6479-3238-4301-BA59-D465EEDC691E}" destId="{5BD75DF3-E0CF-4AEE-82BF-0F23731A184F}" srcOrd="0" destOrd="1" presId="urn:microsoft.com/office/officeart/2005/8/layout/hProcess6"/>
    <dgm:cxn modelId="{10ACEBE5-8C4C-4714-AA1A-18D32BF37E14}" srcId="{48E8FBDA-0CFB-45E7-A055-09AA0DC34FD8}" destId="{24B226FA-7BF2-4C34-81ED-4871CA82B625}" srcOrd="0" destOrd="0" parTransId="{21E22809-8D58-470D-9BE5-F1344C6C1D46}" sibTransId="{481E9D7D-724A-4A23-B66A-3E6673451B4B}"/>
    <dgm:cxn modelId="{9C4E7C2D-F0A1-422F-895A-E0F6CA407979}" type="presParOf" srcId="{68986B21-9512-4167-87EC-B6298AEDC0C9}" destId="{572762FD-283F-4633-BC87-E3190497EF1D}" srcOrd="0" destOrd="0" presId="urn:microsoft.com/office/officeart/2005/8/layout/hProcess6"/>
    <dgm:cxn modelId="{045E35A8-5E61-46C5-9B4A-F9113A1B6388}" type="presParOf" srcId="{572762FD-283F-4633-BC87-E3190497EF1D}" destId="{D3DD3279-F7D3-412A-8E43-0689652524CB}" srcOrd="0" destOrd="0" presId="urn:microsoft.com/office/officeart/2005/8/layout/hProcess6"/>
    <dgm:cxn modelId="{DD767244-29DE-4C42-BC9B-E63077A80251}" type="presParOf" srcId="{572762FD-283F-4633-BC87-E3190497EF1D}" destId="{BA6502A1-F5B0-4431-8252-DA1F79B5CBE2}" srcOrd="1" destOrd="0" presId="urn:microsoft.com/office/officeart/2005/8/layout/hProcess6"/>
    <dgm:cxn modelId="{85F3D9D4-661B-451C-A94C-F95C32AD1E45}" type="presParOf" srcId="{572762FD-283F-4633-BC87-E3190497EF1D}" destId="{20FE843D-A32A-457F-A4FA-9BC51B5EA9D2}" srcOrd="2" destOrd="0" presId="urn:microsoft.com/office/officeart/2005/8/layout/hProcess6"/>
    <dgm:cxn modelId="{C6D486B3-B66A-457D-BBB1-3012A62246FC}" type="presParOf" srcId="{572762FD-283F-4633-BC87-E3190497EF1D}" destId="{4F98B34D-DFA6-4E00-A78E-3EACEF3408D4}" srcOrd="3" destOrd="0" presId="urn:microsoft.com/office/officeart/2005/8/layout/hProcess6"/>
    <dgm:cxn modelId="{413DB46B-B407-487E-8926-AE12ECBE0E10}" type="presParOf" srcId="{68986B21-9512-4167-87EC-B6298AEDC0C9}" destId="{1EFDBC74-E352-47F3-BF6E-A1EEDA7E723F}" srcOrd="1" destOrd="0" presId="urn:microsoft.com/office/officeart/2005/8/layout/hProcess6"/>
    <dgm:cxn modelId="{CD70246E-2953-4FF6-97D5-C8DD728D5B5C}" type="presParOf" srcId="{68986B21-9512-4167-87EC-B6298AEDC0C9}" destId="{88058D65-6402-449C-91EF-ACF6B6AEF971}" srcOrd="2" destOrd="0" presId="urn:microsoft.com/office/officeart/2005/8/layout/hProcess6"/>
    <dgm:cxn modelId="{F448E1DE-F794-4C84-B985-A7061396CE56}" type="presParOf" srcId="{88058D65-6402-449C-91EF-ACF6B6AEF971}" destId="{7A93FC0C-8A82-46E9-9AFE-626F40BBA317}" srcOrd="0" destOrd="0" presId="urn:microsoft.com/office/officeart/2005/8/layout/hProcess6"/>
    <dgm:cxn modelId="{D2CFD7AB-2E51-49A0-9992-3DA5EAE15CED}" type="presParOf" srcId="{88058D65-6402-449C-91EF-ACF6B6AEF971}" destId="{2D1C5D62-9377-470D-8B82-A7ADF7201EB0}" srcOrd="1" destOrd="0" presId="urn:microsoft.com/office/officeart/2005/8/layout/hProcess6"/>
    <dgm:cxn modelId="{E89C195B-5D31-48EC-90B9-F608C78F675F}" type="presParOf" srcId="{88058D65-6402-449C-91EF-ACF6B6AEF971}" destId="{DBD47463-3664-4E22-9F0F-EA3B23095A87}" srcOrd="2" destOrd="0" presId="urn:microsoft.com/office/officeart/2005/8/layout/hProcess6"/>
    <dgm:cxn modelId="{56DBA903-2B41-47D4-B11F-6CF6398BC4EE}" type="presParOf" srcId="{88058D65-6402-449C-91EF-ACF6B6AEF971}" destId="{14F6F317-DAF3-4920-B5DE-8320240ED8B1}" srcOrd="3" destOrd="0" presId="urn:microsoft.com/office/officeart/2005/8/layout/hProcess6"/>
    <dgm:cxn modelId="{19606154-BADC-4819-AE45-C3A4ED9218F4}" type="presParOf" srcId="{68986B21-9512-4167-87EC-B6298AEDC0C9}" destId="{8E937D0B-002A-4814-BFF8-12CE899CB612}" srcOrd="3" destOrd="0" presId="urn:microsoft.com/office/officeart/2005/8/layout/hProcess6"/>
    <dgm:cxn modelId="{4BE292A1-29F5-4860-BAA1-16AD429CF18B}" type="presParOf" srcId="{68986B21-9512-4167-87EC-B6298AEDC0C9}" destId="{4D1F3DDF-9EBB-44A3-AA0A-D7E1EFC1CA7E}" srcOrd="4" destOrd="0" presId="urn:microsoft.com/office/officeart/2005/8/layout/hProcess6"/>
    <dgm:cxn modelId="{5701E3C6-71C1-4B2B-A587-2658C3F0F162}" type="presParOf" srcId="{4D1F3DDF-9EBB-44A3-AA0A-D7E1EFC1CA7E}" destId="{037D1E37-4C31-4326-8B2E-0EC31C1E95E8}" srcOrd="0" destOrd="0" presId="urn:microsoft.com/office/officeart/2005/8/layout/hProcess6"/>
    <dgm:cxn modelId="{FFF9BFB6-850B-42A6-9FA7-BFABA346F082}" type="presParOf" srcId="{4D1F3DDF-9EBB-44A3-AA0A-D7E1EFC1CA7E}" destId="{5BD75DF3-E0CF-4AEE-82BF-0F23731A184F}" srcOrd="1" destOrd="0" presId="urn:microsoft.com/office/officeart/2005/8/layout/hProcess6"/>
    <dgm:cxn modelId="{EC173CEF-0D65-469E-A0E3-79405BE94603}" type="presParOf" srcId="{4D1F3DDF-9EBB-44A3-AA0A-D7E1EFC1CA7E}" destId="{E420B357-DD6F-4B72-B0E6-06EF5F3D044C}" srcOrd="2" destOrd="0" presId="urn:microsoft.com/office/officeart/2005/8/layout/hProcess6"/>
    <dgm:cxn modelId="{93792479-FFB5-4FE3-BEE8-2373B803DC52}" type="presParOf" srcId="{4D1F3DDF-9EBB-44A3-AA0A-D7E1EFC1CA7E}" destId="{A8CD718C-A231-415B-BE36-1D03CEB7EC17}" srcOrd="3" destOrd="0" presId="urn:microsoft.com/office/officeart/2005/8/layout/hProcess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FE0F37E-67EC-4B96-B459-2E16E203BCA2}" type="doc">
      <dgm:prSet loTypeId="urn:microsoft.com/office/officeart/2005/8/layout/hProcess6" loCatId="process" qsTypeId="urn:microsoft.com/office/officeart/2005/8/quickstyle/simple1#8" qsCatId="simple" csTypeId="urn:microsoft.com/office/officeart/2005/8/colors/accent1_2#7" csCatId="accent1" phldr="1"/>
      <dgm:spPr/>
      <dgm:t>
        <a:bodyPr/>
        <a:lstStyle/>
        <a:p>
          <a:endParaRPr lang="zh-CN" altLang="en-US"/>
        </a:p>
      </dgm:t>
    </dgm:pt>
    <dgm:pt modelId="{48E8FBDA-0CFB-45E7-A055-09AA0DC34FD8}">
      <dgm:prSet phldrT="[文本]"/>
      <dgm:spPr/>
      <dgm:t>
        <a:bodyPr/>
        <a:lstStyle/>
        <a:p>
          <a:r>
            <a:rPr lang="zh-CN" altLang="en-US" dirty="0" smtClean="0"/>
            <a:t>申请</a:t>
          </a:r>
          <a:endParaRPr lang="zh-CN" altLang="en-US" dirty="0"/>
        </a:p>
      </dgm:t>
    </dgm:pt>
    <dgm:pt modelId="{6E2D7C8B-A6B6-42C2-87A5-2695F6C22951}" type="parTrans" cxnId="{3A99A2A0-E199-4FDC-BE1E-EA6375015D81}">
      <dgm:prSet/>
      <dgm:spPr/>
      <dgm:t>
        <a:bodyPr/>
        <a:lstStyle/>
        <a:p>
          <a:endParaRPr lang="zh-CN" altLang="en-US"/>
        </a:p>
      </dgm:t>
    </dgm:pt>
    <dgm:pt modelId="{D2953263-EC07-46DE-AA89-4E3E7AB9C9B1}" type="sibTrans" cxnId="{3A99A2A0-E199-4FDC-BE1E-EA6375015D81}">
      <dgm:prSet/>
      <dgm:spPr/>
      <dgm:t>
        <a:bodyPr/>
        <a:lstStyle/>
        <a:p>
          <a:endParaRPr lang="zh-CN" altLang="en-US"/>
        </a:p>
      </dgm:t>
    </dgm:pt>
    <dgm:pt modelId="{24B226FA-7BF2-4C34-81ED-4871CA82B625}">
      <dgm:prSet phldrT="[文本]"/>
      <dgm:spPr/>
      <dgm:t>
        <a:bodyPr/>
        <a:lstStyle/>
        <a:p>
          <a:r>
            <a:rPr lang="zh-CN" altLang="en-US" dirty="0" smtClean="0"/>
            <a:t>选择产品</a:t>
          </a:r>
          <a:endParaRPr lang="zh-CN" altLang="en-US" dirty="0"/>
        </a:p>
      </dgm:t>
    </dgm:pt>
    <dgm:pt modelId="{21E22809-8D58-470D-9BE5-F1344C6C1D46}" type="parTrans" cxnId="{10ACEBE5-8C4C-4714-AA1A-18D32BF37E14}">
      <dgm:prSet/>
      <dgm:spPr/>
      <dgm:t>
        <a:bodyPr/>
        <a:lstStyle/>
        <a:p>
          <a:endParaRPr lang="zh-CN" altLang="en-US"/>
        </a:p>
      </dgm:t>
    </dgm:pt>
    <dgm:pt modelId="{481E9D7D-724A-4A23-B66A-3E6673451B4B}" type="sibTrans" cxnId="{10ACEBE5-8C4C-4714-AA1A-18D32BF37E14}">
      <dgm:prSet/>
      <dgm:spPr/>
      <dgm:t>
        <a:bodyPr/>
        <a:lstStyle/>
        <a:p>
          <a:endParaRPr lang="zh-CN" altLang="en-US"/>
        </a:p>
      </dgm:t>
    </dgm:pt>
    <dgm:pt modelId="{1A9F5BDB-A31C-42A2-98A5-009A066F7AC0}">
      <dgm:prSet phldrT="[文本]"/>
      <dgm:spPr/>
      <dgm:t>
        <a:bodyPr/>
        <a:lstStyle/>
        <a:p>
          <a:r>
            <a:rPr lang="zh-CN" altLang="en-US" dirty="0" smtClean="0"/>
            <a:t>联系人信息</a:t>
          </a:r>
          <a:endParaRPr lang="zh-CN" altLang="en-US" dirty="0"/>
        </a:p>
      </dgm:t>
    </dgm:pt>
    <dgm:pt modelId="{B281C034-A702-4753-9BF0-5AB6B31ABF62}" type="parTrans" cxnId="{D61F0598-1FB3-49AC-B39D-D22764C526BF}">
      <dgm:prSet/>
      <dgm:spPr/>
      <dgm:t>
        <a:bodyPr/>
        <a:lstStyle/>
        <a:p>
          <a:endParaRPr lang="zh-CN" altLang="en-US"/>
        </a:p>
      </dgm:t>
    </dgm:pt>
    <dgm:pt modelId="{CE2BDC85-81D1-408A-A4C8-07FDDB29FCC3}" type="sibTrans" cxnId="{D61F0598-1FB3-49AC-B39D-D22764C526BF}">
      <dgm:prSet/>
      <dgm:spPr/>
      <dgm:t>
        <a:bodyPr/>
        <a:lstStyle/>
        <a:p>
          <a:endParaRPr lang="zh-CN" altLang="en-US"/>
        </a:p>
      </dgm:t>
    </dgm:pt>
    <dgm:pt modelId="{4E100F8F-0C70-437A-B2FA-7CED00392763}">
      <dgm:prSet phldrT="[文本]"/>
      <dgm:spPr/>
      <dgm:t>
        <a:bodyPr/>
        <a:lstStyle/>
        <a:p>
          <a:r>
            <a:rPr lang="zh-CN" altLang="en-US" dirty="0" smtClean="0"/>
            <a:t>审批</a:t>
          </a:r>
          <a:endParaRPr lang="zh-CN" altLang="en-US" dirty="0"/>
        </a:p>
      </dgm:t>
    </dgm:pt>
    <dgm:pt modelId="{2B5A9EAE-3FB4-4711-83EB-A058F17D3FF0}" type="parTrans" cxnId="{388D1777-0ED3-4583-B35F-387DC4884A44}">
      <dgm:prSet/>
      <dgm:spPr/>
      <dgm:t>
        <a:bodyPr/>
        <a:lstStyle/>
        <a:p>
          <a:endParaRPr lang="zh-CN" altLang="en-US"/>
        </a:p>
      </dgm:t>
    </dgm:pt>
    <dgm:pt modelId="{B1DAB58D-634B-40F7-B456-5C697B99515D}" type="sibTrans" cxnId="{388D1777-0ED3-4583-B35F-387DC4884A44}">
      <dgm:prSet/>
      <dgm:spPr/>
      <dgm:t>
        <a:bodyPr/>
        <a:lstStyle/>
        <a:p>
          <a:endParaRPr lang="zh-CN" altLang="en-US"/>
        </a:p>
      </dgm:t>
    </dgm:pt>
    <dgm:pt modelId="{6F7966CE-F15B-4FE4-8F7A-3BA00C845321}">
      <dgm:prSet phldrT="[文本]"/>
      <dgm:spPr/>
      <dgm:t>
        <a:bodyPr/>
        <a:lstStyle/>
        <a:p>
          <a:r>
            <a:rPr lang="zh-CN" altLang="en-US" dirty="0" smtClean="0"/>
            <a:t>实时查询外部数据</a:t>
          </a:r>
          <a:endParaRPr lang="zh-CN" altLang="en-US" dirty="0"/>
        </a:p>
      </dgm:t>
    </dgm:pt>
    <dgm:pt modelId="{CEFC10F7-2C2C-4630-9379-C98C5797F5C8}" type="parTrans" cxnId="{0BC02DA2-F872-4B7E-8D17-D0C6FF6467EE}">
      <dgm:prSet/>
      <dgm:spPr/>
      <dgm:t>
        <a:bodyPr/>
        <a:lstStyle/>
        <a:p>
          <a:endParaRPr lang="zh-CN" altLang="en-US"/>
        </a:p>
      </dgm:t>
    </dgm:pt>
    <dgm:pt modelId="{479C9B7A-D398-4331-A8A9-E35E9CADF9CE}" type="sibTrans" cxnId="{0BC02DA2-F872-4B7E-8D17-D0C6FF6467EE}">
      <dgm:prSet/>
      <dgm:spPr/>
      <dgm:t>
        <a:bodyPr/>
        <a:lstStyle/>
        <a:p>
          <a:endParaRPr lang="zh-CN" altLang="en-US"/>
        </a:p>
      </dgm:t>
    </dgm:pt>
    <dgm:pt modelId="{4A0D997C-4F91-43D5-AC1B-0AD394F07B40}">
      <dgm:prSet phldrT="[文本]"/>
      <dgm:spPr/>
      <dgm:t>
        <a:bodyPr/>
        <a:lstStyle/>
        <a:p>
          <a:r>
            <a:rPr lang="zh-CN" altLang="en-US" dirty="0" smtClean="0"/>
            <a:t>实时查询内部数据</a:t>
          </a:r>
          <a:endParaRPr lang="zh-CN" altLang="en-US" dirty="0"/>
        </a:p>
      </dgm:t>
    </dgm:pt>
    <dgm:pt modelId="{0A0C5C28-AFD7-4B32-AF9A-2DAA29AC8060}" type="parTrans" cxnId="{18FCC428-21F1-40B6-924D-2681574491A3}">
      <dgm:prSet/>
      <dgm:spPr/>
      <dgm:t>
        <a:bodyPr/>
        <a:lstStyle/>
        <a:p>
          <a:endParaRPr lang="zh-CN" altLang="en-US"/>
        </a:p>
      </dgm:t>
    </dgm:pt>
    <dgm:pt modelId="{5DA323D2-D624-4D14-B422-D741E2091F7F}" type="sibTrans" cxnId="{18FCC428-21F1-40B6-924D-2681574491A3}">
      <dgm:prSet/>
      <dgm:spPr/>
      <dgm:t>
        <a:bodyPr/>
        <a:lstStyle/>
        <a:p>
          <a:endParaRPr lang="zh-CN" altLang="en-US"/>
        </a:p>
      </dgm:t>
    </dgm:pt>
    <dgm:pt modelId="{4A7FDFA9-31CB-4052-9605-49C92DA4C1F4}">
      <dgm:prSet phldrT="[文本]"/>
      <dgm:spPr/>
      <dgm:t>
        <a:bodyPr/>
        <a:lstStyle/>
        <a:p>
          <a:r>
            <a:rPr lang="zh-CN" altLang="en-US" dirty="0" smtClean="0"/>
            <a:t>签署</a:t>
          </a:r>
          <a:endParaRPr lang="zh-CN" altLang="en-US" dirty="0"/>
        </a:p>
      </dgm:t>
    </dgm:pt>
    <dgm:pt modelId="{194A31DE-E5F5-45B9-B1E1-6582CF244BCB}" type="parTrans" cxnId="{4FC312F3-1E03-4459-8AF3-FF50EC3571D7}">
      <dgm:prSet/>
      <dgm:spPr/>
      <dgm:t>
        <a:bodyPr/>
        <a:lstStyle/>
        <a:p>
          <a:endParaRPr lang="zh-CN" altLang="en-US"/>
        </a:p>
      </dgm:t>
    </dgm:pt>
    <dgm:pt modelId="{EE6055E2-1B6D-4585-BA3B-CBEDB9D014E6}" type="sibTrans" cxnId="{4FC312F3-1E03-4459-8AF3-FF50EC3571D7}">
      <dgm:prSet/>
      <dgm:spPr/>
      <dgm:t>
        <a:bodyPr/>
        <a:lstStyle/>
        <a:p>
          <a:endParaRPr lang="zh-CN" altLang="en-US"/>
        </a:p>
      </dgm:t>
    </dgm:pt>
    <dgm:pt modelId="{2CAD52FF-64EA-42D5-B622-5BA403F406EF}">
      <dgm:prSet phldrT="[文本]"/>
      <dgm:spPr/>
      <dgm:t>
        <a:bodyPr/>
        <a:lstStyle/>
        <a:p>
          <a:r>
            <a:rPr lang="zh-CN" altLang="en-US" dirty="0" smtClean="0"/>
            <a:t>电子合同</a:t>
          </a:r>
          <a:endParaRPr lang="zh-CN" altLang="en-US" dirty="0"/>
        </a:p>
      </dgm:t>
    </dgm:pt>
    <dgm:pt modelId="{DA7BD937-37C2-4B75-A8E4-69B48AE9A231}" type="parTrans" cxnId="{FF3B2C8B-334E-4867-8E4A-DFC22D6358E4}">
      <dgm:prSet/>
      <dgm:spPr/>
      <dgm:t>
        <a:bodyPr/>
        <a:lstStyle/>
        <a:p>
          <a:endParaRPr lang="zh-CN" altLang="en-US"/>
        </a:p>
      </dgm:t>
    </dgm:pt>
    <dgm:pt modelId="{2B0AA382-A92A-4E3F-88C7-27FB5E1C4BA8}" type="sibTrans" cxnId="{FF3B2C8B-334E-4867-8E4A-DFC22D6358E4}">
      <dgm:prSet/>
      <dgm:spPr/>
      <dgm:t>
        <a:bodyPr/>
        <a:lstStyle/>
        <a:p>
          <a:endParaRPr lang="zh-CN" altLang="en-US"/>
        </a:p>
      </dgm:t>
    </dgm:pt>
    <dgm:pt modelId="{764E6479-3238-4301-BA59-D465EEDC691E}">
      <dgm:prSet phldrT="[文本]"/>
      <dgm:spPr/>
      <dgm:t>
        <a:bodyPr/>
        <a:lstStyle/>
        <a:p>
          <a:r>
            <a:rPr lang="zh-CN" altLang="en-US" dirty="0" smtClean="0"/>
            <a:t>远程电子签章</a:t>
          </a:r>
          <a:endParaRPr lang="zh-CN" altLang="en-US" dirty="0"/>
        </a:p>
      </dgm:t>
    </dgm:pt>
    <dgm:pt modelId="{923D5632-3A98-4595-8A67-98185482069C}" type="parTrans" cxnId="{B6D31CD9-9503-4419-B25A-7718157687D7}">
      <dgm:prSet/>
      <dgm:spPr/>
      <dgm:t>
        <a:bodyPr/>
        <a:lstStyle/>
        <a:p>
          <a:endParaRPr lang="zh-CN" altLang="en-US"/>
        </a:p>
      </dgm:t>
    </dgm:pt>
    <dgm:pt modelId="{00BA41AF-2261-45A6-A387-7A31E173DFEA}" type="sibTrans" cxnId="{B6D31CD9-9503-4419-B25A-7718157687D7}">
      <dgm:prSet/>
      <dgm:spPr/>
      <dgm:t>
        <a:bodyPr/>
        <a:lstStyle/>
        <a:p>
          <a:endParaRPr lang="zh-CN" altLang="en-US"/>
        </a:p>
      </dgm:t>
    </dgm:pt>
    <dgm:pt modelId="{A18FCEEC-9B49-4654-AEA3-0BA24F1549A6}">
      <dgm:prSet phldrT="[文本]"/>
      <dgm:spPr/>
      <dgm:t>
        <a:bodyPr/>
        <a:lstStyle/>
        <a:p>
          <a:r>
            <a:rPr lang="zh-CN" altLang="en-US" dirty="0" smtClean="0">
              <a:solidFill>
                <a:schemeClr val="bg2">
                  <a:lumMod val="60000"/>
                  <a:lumOff val="40000"/>
                </a:schemeClr>
              </a:solidFill>
            </a:rPr>
            <a:t>拍照上传</a:t>
          </a:r>
          <a:endParaRPr lang="zh-CN" altLang="en-US" dirty="0">
            <a:solidFill>
              <a:schemeClr val="bg2">
                <a:lumMod val="60000"/>
                <a:lumOff val="40000"/>
              </a:schemeClr>
            </a:solidFill>
          </a:endParaRPr>
        </a:p>
      </dgm:t>
    </dgm:pt>
    <dgm:pt modelId="{9EA84FA0-2EC1-4A55-A063-950DD69E1B50}" type="parTrans" cxnId="{3C34282B-B221-4A3D-AFBD-7B2F8C21816C}">
      <dgm:prSet/>
      <dgm:spPr/>
      <dgm:t>
        <a:bodyPr/>
        <a:lstStyle/>
        <a:p>
          <a:endParaRPr lang="zh-CN" altLang="en-US"/>
        </a:p>
      </dgm:t>
    </dgm:pt>
    <dgm:pt modelId="{98F964D6-0541-4BD0-B5F2-66EC55808C59}" type="sibTrans" cxnId="{3C34282B-B221-4A3D-AFBD-7B2F8C21816C}">
      <dgm:prSet/>
      <dgm:spPr/>
      <dgm:t>
        <a:bodyPr/>
        <a:lstStyle/>
        <a:p>
          <a:endParaRPr lang="zh-CN" altLang="en-US"/>
        </a:p>
      </dgm:t>
    </dgm:pt>
    <dgm:pt modelId="{14BB3893-C941-4141-803E-E788FF729B45}">
      <dgm:prSet phldrT="[文本]"/>
      <dgm:spPr/>
      <dgm:t>
        <a:bodyPr/>
        <a:lstStyle/>
        <a:p>
          <a:r>
            <a:rPr lang="zh-CN" altLang="en-US" dirty="0" smtClean="0"/>
            <a:t>个人基本信息</a:t>
          </a:r>
          <a:endParaRPr lang="zh-CN" altLang="en-US" dirty="0"/>
        </a:p>
      </dgm:t>
    </dgm:pt>
    <dgm:pt modelId="{03920901-814D-49C5-BC02-E44F62D8E940}" type="parTrans" cxnId="{930A4B81-EC3F-4E33-BD1D-3FD59C8A83BD}">
      <dgm:prSet/>
      <dgm:spPr/>
      <dgm:t>
        <a:bodyPr/>
        <a:lstStyle/>
        <a:p>
          <a:endParaRPr lang="zh-CN" altLang="en-US"/>
        </a:p>
      </dgm:t>
    </dgm:pt>
    <dgm:pt modelId="{2C0E68B3-B0FC-44A7-ACCC-2F6065A494CB}" type="sibTrans" cxnId="{930A4B81-EC3F-4E33-BD1D-3FD59C8A83BD}">
      <dgm:prSet/>
      <dgm:spPr/>
      <dgm:t>
        <a:bodyPr/>
        <a:lstStyle/>
        <a:p>
          <a:endParaRPr lang="zh-CN" altLang="en-US"/>
        </a:p>
      </dgm:t>
    </dgm:pt>
    <dgm:pt modelId="{97FFA77D-CFCB-489E-92AA-C7E1BD9DE3AE}">
      <dgm:prSet phldrT="[文本]"/>
      <dgm:spPr/>
      <dgm:t>
        <a:bodyPr/>
        <a:lstStyle/>
        <a:p>
          <a:r>
            <a:rPr lang="zh-CN" altLang="en-US" dirty="0" smtClean="0"/>
            <a:t>实时数据处理整合</a:t>
          </a:r>
          <a:endParaRPr lang="zh-CN" altLang="en-US" dirty="0"/>
        </a:p>
      </dgm:t>
    </dgm:pt>
    <dgm:pt modelId="{3D2BEB43-265D-473A-9CB9-1F20C351FD2E}" type="parTrans" cxnId="{0B6605AC-47C9-4810-920B-77035B1331E6}">
      <dgm:prSet/>
      <dgm:spPr/>
      <dgm:t>
        <a:bodyPr/>
        <a:lstStyle/>
        <a:p>
          <a:endParaRPr lang="zh-CN" altLang="en-US"/>
        </a:p>
      </dgm:t>
    </dgm:pt>
    <dgm:pt modelId="{4FC3EE39-E6DD-4DDD-BBD8-3891FAF7EA62}" type="sibTrans" cxnId="{0B6605AC-47C9-4810-920B-77035B1331E6}">
      <dgm:prSet/>
      <dgm:spPr/>
      <dgm:t>
        <a:bodyPr/>
        <a:lstStyle/>
        <a:p>
          <a:endParaRPr lang="zh-CN" altLang="en-US"/>
        </a:p>
      </dgm:t>
    </dgm:pt>
    <dgm:pt modelId="{ECA5F8D7-52A6-4A7B-A474-E117E033E3AA}">
      <dgm:prSet phldrT="[文本]"/>
      <dgm:spPr/>
      <dgm:t>
        <a:bodyPr/>
        <a:lstStyle/>
        <a:p>
          <a:r>
            <a:rPr lang="zh-CN" altLang="en-US" dirty="0" smtClean="0"/>
            <a:t>实时模型打分，规则判断</a:t>
          </a:r>
          <a:endParaRPr lang="zh-CN" altLang="en-US" dirty="0"/>
        </a:p>
      </dgm:t>
    </dgm:pt>
    <dgm:pt modelId="{048C953B-5D5F-47E3-9A10-80F30DB4125B}" type="parTrans" cxnId="{401CA258-DB60-4E62-A494-F299410EA45D}">
      <dgm:prSet/>
      <dgm:spPr/>
      <dgm:t>
        <a:bodyPr/>
        <a:lstStyle/>
        <a:p>
          <a:endParaRPr lang="zh-CN" altLang="en-US"/>
        </a:p>
      </dgm:t>
    </dgm:pt>
    <dgm:pt modelId="{39588488-4CD8-4388-869D-B59E29F079C0}" type="sibTrans" cxnId="{401CA258-DB60-4E62-A494-F299410EA45D}">
      <dgm:prSet/>
      <dgm:spPr/>
      <dgm:t>
        <a:bodyPr/>
        <a:lstStyle/>
        <a:p>
          <a:endParaRPr lang="zh-CN" altLang="en-US"/>
        </a:p>
      </dgm:t>
    </dgm:pt>
    <dgm:pt modelId="{BA3A8510-E4DB-44AE-AC1A-ABEFE456AA45}">
      <dgm:prSet phldrT="[文本]"/>
      <dgm:spPr/>
      <dgm:t>
        <a:bodyPr/>
        <a:lstStyle/>
        <a:p>
          <a:r>
            <a:rPr lang="zh-CN" altLang="en-US" dirty="0" smtClean="0">
              <a:solidFill>
                <a:schemeClr val="bg2">
                  <a:lumMod val="60000"/>
                  <a:lumOff val="40000"/>
                </a:schemeClr>
              </a:solidFill>
            </a:rPr>
            <a:t>实时人脸识别</a:t>
          </a:r>
          <a:endParaRPr lang="zh-CN" altLang="en-US" dirty="0">
            <a:solidFill>
              <a:schemeClr val="bg2">
                <a:lumMod val="60000"/>
                <a:lumOff val="40000"/>
              </a:schemeClr>
            </a:solidFill>
          </a:endParaRPr>
        </a:p>
      </dgm:t>
    </dgm:pt>
    <dgm:pt modelId="{02888B42-7062-4A80-80B6-B1790097BC77}" type="parTrans" cxnId="{E91D0DF5-A87F-49A0-A6C1-E7F787C86801}">
      <dgm:prSet/>
      <dgm:spPr/>
      <dgm:t>
        <a:bodyPr/>
        <a:lstStyle/>
        <a:p>
          <a:endParaRPr lang="zh-CN" altLang="en-US"/>
        </a:p>
      </dgm:t>
    </dgm:pt>
    <dgm:pt modelId="{E8A1D111-0A2A-45A6-9F5D-9CCE24C2C511}" type="sibTrans" cxnId="{E91D0DF5-A87F-49A0-A6C1-E7F787C86801}">
      <dgm:prSet/>
      <dgm:spPr/>
      <dgm:t>
        <a:bodyPr/>
        <a:lstStyle/>
        <a:p>
          <a:endParaRPr lang="zh-CN" altLang="en-US"/>
        </a:p>
      </dgm:t>
    </dgm:pt>
    <dgm:pt modelId="{61F62BFF-5A85-4EAC-90ED-BA4B379EE474}">
      <dgm:prSet phldrT="[文本]"/>
      <dgm:spPr/>
      <dgm:t>
        <a:bodyPr/>
        <a:lstStyle/>
        <a:p>
          <a:r>
            <a:rPr lang="zh-CN" altLang="en-US" dirty="0" smtClean="0"/>
            <a:t>网络客户端</a:t>
          </a:r>
          <a:endParaRPr lang="zh-CN" altLang="en-US" dirty="0"/>
        </a:p>
      </dgm:t>
    </dgm:pt>
    <dgm:pt modelId="{82F6BDE7-D863-4E50-B7D0-453F639C7D1E}" type="parTrans" cxnId="{530C0E6B-9DB6-4440-836A-FA30F079F267}">
      <dgm:prSet/>
      <dgm:spPr/>
      <dgm:t>
        <a:bodyPr/>
        <a:lstStyle/>
        <a:p>
          <a:endParaRPr lang="zh-CN" altLang="en-US"/>
        </a:p>
      </dgm:t>
    </dgm:pt>
    <dgm:pt modelId="{4BFCB3B3-1BB7-471E-9AAD-7CF03F671015}" type="sibTrans" cxnId="{530C0E6B-9DB6-4440-836A-FA30F079F267}">
      <dgm:prSet/>
      <dgm:spPr/>
      <dgm:t>
        <a:bodyPr/>
        <a:lstStyle/>
        <a:p>
          <a:endParaRPr lang="zh-CN" altLang="en-US"/>
        </a:p>
      </dgm:t>
    </dgm:pt>
    <dgm:pt modelId="{6CEEE7C6-B543-47A4-92A5-1959ECAD1830}">
      <dgm:prSet phldrT="[文本]"/>
      <dgm:spPr/>
      <dgm:t>
        <a:bodyPr/>
        <a:lstStyle/>
        <a:p>
          <a:r>
            <a:rPr lang="zh-CN" altLang="en-US" dirty="0" smtClean="0"/>
            <a:t>实时申请数据收集</a:t>
          </a:r>
          <a:endParaRPr lang="zh-CN" altLang="en-US" dirty="0"/>
        </a:p>
      </dgm:t>
    </dgm:pt>
    <dgm:pt modelId="{979FE613-78FA-431F-A25B-60B9F4F60C7C}" type="parTrans" cxnId="{8CEB59E6-FF08-42BF-BE4D-D78D778ACC08}">
      <dgm:prSet/>
      <dgm:spPr/>
      <dgm:t>
        <a:bodyPr/>
        <a:lstStyle/>
        <a:p>
          <a:endParaRPr lang="zh-CN" altLang="en-US"/>
        </a:p>
      </dgm:t>
    </dgm:pt>
    <dgm:pt modelId="{7DBE77EC-11CE-4127-8847-1FFE1E7F27A2}" type="sibTrans" cxnId="{8CEB59E6-FF08-42BF-BE4D-D78D778ACC08}">
      <dgm:prSet/>
      <dgm:spPr/>
      <dgm:t>
        <a:bodyPr/>
        <a:lstStyle/>
        <a:p>
          <a:endParaRPr lang="zh-CN" altLang="en-US"/>
        </a:p>
      </dgm:t>
    </dgm:pt>
    <dgm:pt modelId="{68986B21-9512-4167-87EC-B6298AEDC0C9}" type="pres">
      <dgm:prSet presAssocID="{DFE0F37E-67EC-4B96-B459-2E16E203BCA2}" presName="theList" presStyleCnt="0">
        <dgm:presLayoutVars>
          <dgm:dir/>
          <dgm:animLvl val="lvl"/>
          <dgm:resizeHandles val="exact"/>
        </dgm:presLayoutVars>
      </dgm:prSet>
      <dgm:spPr/>
      <dgm:t>
        <a:bodyPr/>
        <a:lstStyle/>
        <a:p>
          <a:endParaRPr lang="zh-CN" altLang="en-US"/>
        </a:p>
      </dgm:t>
    </dgm:pt>
    <dgm:pt modelId="{572762FD-283F-4633-BC87-E3190497EF1D}" type="pres">
      <dgm:prSet presAssocID="{48E8FBDA-0CFB-45E7-A055-09AA0DC34FD8}" presName="compNode" presStyleCnt="0"/>
      <dgm:spPr/>
    </dgm:pt>
    <dgm:pt modelId="{D3DD3279-F7D3-412A-8E43-0689652524CB}" type="pres">
      <dgm:prSet presAssocID="{48E8FBDA-0CFB-45E7-A055-09AA0DC34FD8}" presName="noGeometry" presStyleCnt="0"/>
      <dgm:spPr/>
    </dgm:pt>
    <dgm:pt modelId="{BA6502A1-F5B0-4431-8252-DA1F79B5CBE2}" type="pres">
      <dgm:prSet presAssocID="{48E8FBDA-0CFB-45E7-A055-09AA0DC34FD8}" presName="childTextVisible" presStyleLbl="bgAccFollowNode1" presStyleIdx="0" presStyleCnt="3">
        <dgm:presLayoutVars>
          <dgm:bulletEnabled val="1"/>
        </dgm:presLayoutVars>
      </dgm:prSet>
      <dgm:spPr/>
      <dgm:t>
        <a:bodyPr/>
        <a:lstStyle/>
        <a:p>
          <a:endParaRPr lang="zh-CN" altLang="en-US"/>
        </a:p>
      </dgm:t>
    </dgm:pt>
    <dgm:pt modelId="{20FE843D-A32A-457F-A4FA-9BC51B5EA9D2}" type="pres">
      <dgm:prSet presAssocID="{48E8FBDA-0CFB-45E7-A055-09AA0DC34FD8}" presName="childTextHidden" presStyleLbl="bgAccFollowNode1" presStyleIdx="0" presStyleCnt="3"/>
      <dgm:spPr/>
      <dgm:t>
        <a:bodyPr/>
        <a:lstStyle/>
        <a:p>
          <a:endParaRPr lang="zh-CN" altLang="en-US"/>
        </a:p>
      </dgm:t>
    </dgm:pt>
    <dgm:pt modelId="{4F98B34D-DFA6-4E00-A78E-3EACEF3408D4}" type="pres">
      <dgm:prSet presAssocID="{48E8FBDA-0CFB-45E7-A055-09AA0DC34FD8}" presName="parentText" presStyleLbl="node1" presStyleIdx="0" presStyleCnt="3">
        <dgm:presLayoutVars>
          <dgm:chMax val="1"/>
          <dgm:bulletEnabled val="1"/>
        </dgm:presLayoutVars>
      </dgm:prSet>
      <dgm:spPr/>
      <dgm:t>
        <a:bodyPr/>
        <a:lstStyle/>
        <a:p>
          <a:endParaRPr lang="zh-CN" altLang="en-US"/>
        </a:p>
      </dgm:t>
    </dgm:pt>
    <dgm:pt modelId="{1EFDBC74-E352-47F3-BF6E-A1EEDA7E723F}" type="pres">
      <dgm:prSet presAssocID="{48E8FBDA-0CFB-45E7-A055-09AA0DC34FD8}" presName="aSpace" presStyleCnt="0"/>
      <dgm:spPr/>
    </dgm:pt>
    <dgm:pt modelId="{88058D65-6402-449C-91EF-ACF6B6AEF971}" type="pres">
      <dgm:prSet presAssocID="{4E100F8F-0C70-437A-B2FA-7CED00392763}" presName="compNode" presStyleCnt="0"/>
      <dgm:spPr/>
    </dgm:pt>
    <dgm:pt modelId="{7A93FC0C-8A82-46E9-9AFE-626F40BBA317}" type="pres">
      <dgm:prSet presAssocID="{4E100F8F-0C70-437A-B2FA-7CED00392763}" presName="noGeometry" presStyleCnt="0"/>
      <dgm:spPr/>
    </dgm:pt>
    <dgm:pt modelId="{2D1C5D62-9377-470D-8B82-A7ADF7201EB0}" type="pres">
      <dgm:prSet presAssocID="{4E100F8F-0C70-437A-B2FA-7CED00392763}" presName="childTextVisible" presStyleLbl="bgAccFollowNode1" presStyleIdx="1" presStyleCnt="3">
        <dgm:presLayoutVars>
          <dgm:bulletEnabled val="1"/>
        </dgm:presLayoutVars>
      </dgm:prSet>
      <dgm:spPr/>
      <dgm:t>
        <a:bodyPr/>
        <a:lstStyle/>
        <a:p>
          <a:endParaRPr lang="zh-CN" altLang="en-US"/>
        </a:p>
      </dgm:t>
    </dgm:pt>
    <dgm:pt modelId="{DBD47463-3664-4E22-9F0F-EA3B23095A87}" type="pres">
      <dgm:prSet presAssocID="{4E100F8F-0C70-437A-B2FA-7CED00392763}" presName="childTextHidden" presStyleLbl="bgAccFollowNode1" presStyleIdx="1" presStyleCnt="3"/>
      <dgm:spPr/>
      <dgm:t>
        <a:bodyPr/>
        <a:lstStyle/>
        <a:p>
          <a:endParaRPr lang="zh-CN" altLang="en-US"/>
        </a:p>
      </dgm:t>
    </dgm:pt>
    <dgm:pt modelId="{14F6F317-DAF3-4920-B5DE-8320240ED8B1}" type="pres">
      <dgm:prSet presAssocID="{4E100F8F-0C70-437A-B2FA-7CED00392763}" presName="parentText" presStyleLbl="node1" presStyleIdx="1" presStyleCnt="3">
        <dgm:presLayoutVars>
          <dgm:chMax val="1"/>
          <dgm:bulletEnabled val="1"/>
        </dgm:presLayoutVars>
      </dgm:prSet>
      <dgm:spPr/>
      <dgm:t>
        <a:bodyPr/>
        <a:lstStyle/>
        <a:p>
          <a:endParaRPr lang="zh-CN" altLang="en-US"/>
        </a:p>
      </dgm:t>
    </dgm:pt>
    <dgm:pt modelId="{8E937D0B-002A-4814-BFF8-12CE899CB612}" type="pres">
      <dgm:prSet presAssocID="{4E100F8F-0C70-437A-B2FA-7CED00392763}" presName="aSpace" presStyleCnt="0"/>
      <dgm:spPr/>
    </dgm:pt>
    <dgm:pt modelId="{4D1F3DDF-9EBB-44A3-AA0A-D7E1EFC1CA7E}" type="pres">
      <dgm:prSet presAssocID="{4A7FDFA9-31CB-4052-9605-49C92DA4C1F4}" presName="compNode" presStyleCnt="0"/>
      <dgm:spPr/>
    </dgm:pt>
    <dgm:pt modelId="{037D1E37-4C31-4326-8B2E-0EC31C1E95E8}" type="pres">
      <dgm:prSet presAssocID="{4A7FDFA9-31CB-4052-9605-49C92DA4C1F4}" presName="noGeometry" presStyleCnt="0"/>
      <dgm:spPr/>
    </dgm:pt>
    <dgm:pt modelId="{5BD75DF3-E0CF-4AEE-82BF-0F23731A184F}" type="pres">
      <dgm:prSet presAssocID="{4A7FDFA9-31CB-4052-9605-49C92DA4C1F4}" presName="childTextVisible" presStyleLbl="bgAccFollowNode1" presStyleIdx="2" presStyleCnt="3">
        <dgm:presLayoutVars>
          <dgm:bulletEnabled val="1"/>
        </dgm:presLayoutVars>
      </dgm:prSet>
      <dgm:spPr/>
      <dgm:t>
        <a:bodyPr/>
        <a:lstStyle/>
        <a:p>
          <a:endParaRPr lang="zh-CN" altLang="en-US"/>
        </a:p>
      </dgm:t>
    </dgm:pt>
    <dgm:pt modelId="{E420B357-DD6F-4B72-B0E6-06EF5F3D044C}" type="pres">
      <dgm:prSet presAssocID="{4A7FDFA9-31CB-4052-9605-49C92DA4C1F4}" presName="childTextHidden" presStyleLbl="bgAccFollowNode1" presStyleIdx="2" presStyleCnt="3"/>
      <dgm:spPr/>
      <dgm:t>
        <a:bodyPr/>
        <a:lstStyle/>
        <a:p>
          <a:endParaRPr lang="zh-CN" altLang="en-US"/>
        </a:p>
      </dgm:t>
    </dgm:pt>
    <dgm:pt modelId="{A8CD718C-A231-415B-BE36-1D03CEB7EC17}" type="pres">
      <dgm:prSet presAssocID="{4A7FDFA9-31CB-4052-9605-49C92DA4C1F4}" presName="parentText" presStyleLbl="node1" presStyleIdx="2" presStyleCnt="3">
        <dgm:presLayoutVars>
          <dgm:chMax val="1"/>
          <dgm:bulletEnabled val="1"/>
        </dgm:presLayoutVars>
      </dgm:prSet>
      <dgm:spPr/>
      <dgm:t>
        <a:bodyPr/>
        <a:lstStyle/>
        <a:p>
          <a:endParaRPr lang="zh-CN" altLang="en-US"/>
        </a:p>
      </dgm:t>
    </dgm:pt>
  </dgm:ptLst>
  <dgm:cxnLst>
    <dgm:cxn modelId="{9009CA31-827F-42C4-9B8D-1B5073CECC95}" type="presOf" srcId="{BA3A8510-E4DB-44AE-AC1A-ABEFE456AA45}" destId="{DBD47463-3664-4E22-9F0F-EA3B23095A87}" srcOrd="1" destOrd="4" presId="urn:microsoft.com/office/officeart/2005/8/layout/hProcess6"/>
    <dgm:cxn modelId="{3C34282B-B221-4A3D-AFBD-7B2F8C21816C}" srcId="{48E8FBDA-0CFB-45E7-A055-09AA0DC34FD8}" destId="{A18FCEEC-9B49-4654-AEA3-0BA24F1549A6}" srcOrd="4" destOrd="0" parTransId="{9EA84FA0-2EC1-4A55-A063-950DD69E1B50}" sibTransId="{98F964D6-0541-4BD0-B5F2-66EC55808C59}"/>
    <dgm:cxn modelId="{2F217681-89F9-4828-8CF3-A7909EDE1A7B}" type="presOf" srcId="{48E8FBDA-0CFB-45E7-A055-09AA0DC34FD8}" destId="{4F98B34D-DFA6-4E00-A78E-3EACEF3408D4}" srcOrd="0" destOrd="0" presId="urn:microsoft.com/office/officeart/2005/8/layout/hProcess6"/>
    <dgm:cxn modelId="{4FC312F3-1E03-4459-8AF3-FF50EC3571D7}" srcId="{DFE0F37E-67EC-4B96-B459-2E16E203BCA2}" destId="{4A7FDFA9-31CB-4052-9605-49C92DA4C1F4}" srcOrd="2" destOrd="0" parTransId="{194A31DE-E5F5-45B9-B1E1-6582CF244BCB}" sibTransId="{EE6055E2-1B6D-4585-BA3B-CBEDB9D014E6}"/>
    <dgm:cxn modelId="{35CAE763-1A39-404D-ACA8-6200C92BD886}" type="presOf" srcId="{24B226FA-7BF2-4C34-81ED-4871CA82B625}" destId="{20FE843D-A32A-457F-A4FA-9BC51B5EA9D2}" srcOrd="1" destOrd="1" presId="urn:microsoft.com/office/officeart/2005/8/layout/hProcess6"/>
    <dgm:cxn modelId="{541777F7-4A4E-40A1-903B-7856CADE7421}" type="presOf" srcId="{4A7FDFA9-31CB-4052-9605-49C92DA4C1F4}" destId="{A8CD718C-A231-415B-BE36-1D03CEB7EC17}" srcOrd="0" destOrd="0" presId="urn:microsoft.com/office/officeart/2005/8/layout/hProcess6"/>
    <dgm:cxn modelId="{2FAB5123-877C-4FD2-A6B1-135FCEE70D13}" type="presOf" srcId="{6F7966CE-F15B-4FE4-8F7A-3BA00C845321}" destId="{DBD47463-3664-4E22-9F0F-EA3B23095A87}" srcOrd="1" destOrd="1" presId="urn:microsoft.com/office/officeart/2005/8/layout/hProcess6"/>
    <dgm:cxn modelId="{9BB63229-A12A-4903-AA00-5EEEEA338D25}" type="presOf" srcId="{24B226FA-7BF2-4C34-81ED-4871CA82B625}" destId="{BA6502A1-F5B0-4431-8252-DA1F79B5CBE2}" srcOrd="0" destOrd="1" presId="urn:microsoft.com/office/officeart/2005/8/layout/hProcess6"/>
    <dgm:cxn modelId="{3A99A2A0-E199-4FDC-BE1E-EA6375015D81}" srcId="{DFE0F37E-67EC-4B96-B459-2E16E203BCA2}" destId="{48E8FBDA-0CFB-45E7-A055-09AA0DC34FD8}" srcOrd="0" destOrd="0" parTransId="{6E2D7C8B-A6B6-42C2-87A5-2695F6C22951}" sibTransId="{D2953263-EC07-46DE-AA89-4E3E7AB9C9B1}"/>
    <dgm:cxn modelId="{0F2B0319-4669-4525-9A52-BE2F2FAEA6A8}" type="presOf" srcId="{764E6479-3238-4301-BA59-D465EEDC691E}" destId="{5BD75DF3-E0CF-4AEE-82BF-0F23731A184F}" srcOrd="0" destOrd="1" presId="urn:microsoft.com/office/officeart/2005/8/layout/hProcess6"/>
    <dgm:cxn modelId="{9FA53018-4887-41C9-97F6-486C2FB121F5}" type="presOf" srcId="{A18FCEEC-9B49-4654-AEA3-0BA24F1549A6}" destId="{BA6502A1-F5B0-4431-8252-DA1F79B5CBE2}" srcOrd="0" destOrd="4" presId="urn:microsoft.com/office/officeart/2005/8/layout/hProcess6"/>
    <dgm:cxn modelId="{56AE2DAC-A7E4-418F-BD57-1A02C8F2B062}" type="presOf" srcId="{97FFA77D-CFCB-489E-92AA-C7E1BD9DE3AE}" destId="{DBD47463-3664-4E22-9F0F-EA3B23095A87}" srcOrd="1" destOrd="3" presId="urn:microsoft.com/office/officeart/2005/8/layout/hProcess6"/>
    <dgm:cxn modelId="{D61F0598-1FB3-49AC-B39D-D22764C526BF}" srcId="{48E8FBDA-0CFB-45E7-A055-09AA0DC34FD8}" destId="{1A9F5BDB-A31C-42A2-98A5-009A066F7AC0}" srcOrd="3" destOrd="0" parTransId="{B281C034-A702-4753-9BF0-5AB6B31ABF62}" sibTransId="{CE2BDC85-81D1-408A-A4C8-07FDDB29FCC3}"/>
    <dgm:cxn modelId="{530C0E6B-9DB6-4440-836A-FA30F079F267}" srcId="{48E8FBDA-0CFB-45E7-A055-09AA0DC34FD8}" destId="{61F62BFF-5A85-4EAC-90ED-BA4B379EE474}" srcOrd="0" destOrd="0" parTransId="{82F6BDE7-D863-4E50-B7D0-453F639C7D1E}" sibTransId="{4BFCB3B3-1BB7-471E-9AAD-7CF03F671015}"/>
    <dgm:cxn modelId="{6B7C760D-387C-42B0-A37C-14F76E087431}" type="presOf" srcId="{2CAD52FF-64EA-42D5-B622-5BA403F406EF}" destId="{E420B357-DD6F-4B72-B0E6-06EF5F3D044C}" srcOrd="1" destOrd="0" presId="urn:microsoft.com/office/officeart/2005/8/layout/hProcess6"/>
    <dgm:cxn modelId="{DF567E55-CA10-48F7-B729-4376F0CA90B9}" type="presOf" srcId="{1A9F5BDB-A31C-42A2-98A5-009A066F7AC0}" destId="{BA6502A1-F5B0-4431-8252-DA1F79B5CBE2}" srcOrd="0" destOrd="3" presId="urn:microsoft.com/office/officeart/2005/8/layout/hProcess6"/>
    <dgm:cxn modelId="{388D1777-0ED3-4583-B35F-387DC4884A44}" srcId="{DFE0F37E-67EC-4B96-B459-2E16E203BCA2}" destId="{4E100F8F-0C70-437A-B2FA-7CED00392763}" srcOrd="1" destOrd="0" parTransId="{2B5A9EAE-3FB4-4711-83EB-A058F17D3FF0}" sibTransId="{B1DAB58D-634B-40F7-B456-5C697B99515D}"/>
    <dgm:cxn modelId="{FF3B2C8B-334E-4867-8E4A-DFC22D6358E4}" srcId="{4A7FDFA9-31CB-4052-9605-49C92DA4C1F4}" destId="{2CAD52FF-64EA-42D5-B622-5BA403F406EF}" srcOrd="0" destOrd="0" parTransId="{DA7BD937-37C2-4B75-A8E4-69B48AE9A231}" sibTransId="{2B0AA382-A92A-4E3F-88C7-27FB5E1C4BA8}"/>
    <dgm:cxn modelId="{8CEB59E6-FF08-42BF-BE4D-D78D778ACC08}" srcId="{4E100F8F-0C70-437A-B2FA-7CED00392763}" destId="{6CEEE7C6-B543-47A4-92A5-1959ECAD1830}" srcOrd="0" destOrd="0" parTransId="{979FE613-78FA-431F-A25B-60B9F4F60C7C}" sibTransId="{7DBE77EC-11CE-4127-8847-1FFE1E7F27A2}"/>
    <dgm:cxn modelId="{454F04A5-58AA-4897-9A5D-F2C8B975EFFD}" type="presOf" srcId="{61F62BFF-5A85-4EAC-90ED-BA4B379EE474}" destId="{20FE843D-A32A-457F-A4FA-9BC51B5EA9D2}" srcOrd="1" destOrd="0" presId="urn:microsoft.com/office/officeart/2005/8/layout/hProcess6"/>
    <dgm:cxn modelId="{F754D7CF-D9DD-405E-B713-8E0B9D1751C8}" type="presOf" srcId="{BA3A8510-E4DB-44AE-AC1A-ABEFE456AA45}" destId="{2D1C5D62-9377-470D-8B82-A7ADF7201EB0}" srcOrd="0" destOrd="4" presId="urn:microsoft.com/office/officeart/2005/8/layout/hProcess6"/>
    <dgm:cxn modelId="{109A131B-0430-4A95-8706-96A80C65E54C}" type="presOf" srcId="{4E100F8F-0C70-437A-B2FA-7CED00392763}" destId="{14F6F317-DAF3-4920-B5DE-8320240ED8B1}" srcOrd="0" destOrd="0" presId="urn:microsoft.com/office/officeart/2005/8/layout/hProcess6"/>
    <dgm:cxn modelId="{D240ADF5-0337-4A63-B745-8EF57C8B0934}" type="presOf" srcId="{4A0D997C-4F91-43D5-AC1B-0AD394F07B40}" destId="{2D1C5D62-9377-470D-8B82-A7ADF7201EB0}" srcOrd="0" destOrd="2" presId="urn:microsoft.com/office/officeart/2005/8/layout/hProcess6"/>
    <dgm:cxn modelId="{3EBE1595-B809-40C4-B41F-6496AAFA2CAA}" type="presOf" srcId="{6F7966CE-F15B-4FE4-8F7A-3BA00C845321}" destId="{2D1C5D62-9377-470D-8B82-A7ADF7201EB0}" srcOrd="0" destOrd="1" presId="urn:microsoft.com/office/officeart/2005/8/layout/hProcess6"/>
    <dgm:cxn modelId="{18FCC428-21F1-40B6-924D-2681574491A3}" srcId="{4E100F8F-0C70-437A-B2FA-7CED00392763}" destId="{4A0D997C-4F91-43D5-AC1B-0AD394F07B40}" srcOrd="2" destOrd="0" parTransId="{0A0C5C28-AFD7-4B32-AF9A-2DAA29AC8060}" sibTransId="{5DA323D2-D624-4D14-B422-D741E2091F7F}"/>
    <dgm:cxn modelId="{B6D31CD9-9503-4419-B25A-7718157687D7}" srcId="{4A7FDFA9-31CB-4052-9605-49C92DA4C1F4}" destId="{764E6479-3238-4301-BA59-D465EEDC691E}" srcOrd="1" destOrd="0" parTransId="{923D5632-3A98-4595-8A67-98185482069C}" sibTransId="{00BA41AF-2261-45A6-A387-7A31E173DFEA}"/>
    <dgm:cxn modelId="{3ECA8587-3FD7-448B-BFBE-C1535946DA23}" type="presOf" srcId="{ECA5F8D7-52A6-4A7B-A474-E117E033E3AA}" destId="{DBD47463-3664-4E22-9F0F-EA3B23095A87}" srcOrd="1" destOrd="5" presId="urn:microsoft.com/office/officeart/2005/8/layout/hProcess6"/>
    <dgm:cxn modelId="{0BC02DA2-F872-4B7E-8D17-D0C6FF6467EE}" srcId="{4E100F8F-0C70-437A-B2FA-7CED00392763}" destId="{6F7966CE-F15B-4FE4-8F7A-3BA00C845321}" srcOrd="1" destOrd="0" parTransId="{CEFC10F7-2C2C-4630-9379-C98C5797F5C8}" sibTransId="{479C9B7A-D398-4331-A8A9-E35E9CADF9CE}"/>
    <dgm:cxn modelId="{DF76DB85-E8CA-47A5-A8B4-5372F62B05A3}" type="presOf" srcId="{DFE0F37E-67EC-4B96-B459-2E16E203BCA2}" destId="{68986B21-9512-4167-87EC-B6298AEDC0C9}" srcOrd="0" destOrd="0" presId="urn:microsoft.com/office/officeart/2005/8/layout/hProcess6"/>
    <dgm:cxn modelId="{1D7E5862-B22D-459D-88F3-F2A1A4BB8B2F}" type="presOf" srcId="{61F62BFF-5A85-4EAC-90ED-BA4B379EE474}" destId="{BA6502A1-F5B0-4431-8252-DA1F79B5CBE2}" srcOrd="0" destOrd="0" presId="urn:microsoft.com/office/officeart/2005/8/layout/hProcess6"/>
    <dgm:cxn modelId="{930A4B81-EC3F-4E33-BD1D-3FD59C8A83BD}" srcId="{48E8FBDA-0CFB-45E7-A055-09AA0DC34FD8}" destId="{14BB3893-C941-4141-803E-E788FF729B45}" srcOrd="2" destOrd="0" parTransId="{03920901-814D-49C5-BC02-E44F62D8E940}" sibTransId="{2C0E68B3-B0FC-44A7-ACCC-2F6065A494CB}"/>
    <dgm:cxn modelId="{0B6605AC-47C9-4810-920B-77035B1331E6}" srcId="{4E100F8F-0C70-437A-B2FA-7CED00392763}" destId="{97FFA77D-CFCB-489E-92AA-C7E1BD9DE3AE}" srcOrd="3" destOrd="0" parTransId="{3D2BEB43-265D-473A-9CB9-1F20C351FD2E}" sibTransId="{4FC3EE39-E6DD-4DDD-BBD8-3891FAF7EA62}"/>
    <dgm:cxn modelId="{7DD1C218-B18D-44B6-930D-0E9F682B6BA3}" type="presOf" srcId="{97FFA77D-CFCB-489E-92AA-C7E1BD9DE3AE}" destId="{2D1C5D62-9377-470D-8B82-A7ADF7201EB0}" srcOrd="0" destOrd="3" presId="urn:microsoft.com/office/officeart/2005/8/layout/hProcess6"/>
    <dgm:cxn modelId="{0C16C38D-BE31-4E04-B90B-2BC466BBBEA1}" type="presOf" srcId="{6CEEE7C6-B543-47A4-92A5-1959ECAD1830}" destId="{DBD47463-3664-4E22-9F0F-EA3B23095A87}" srcOrd="1" destOrd="0" presId="urn:microsoft.com/office/officeart/2005/8/layout/hProcess6"/>
    <dgm:cxn modelId="{401CA258-DB60-4E62-A494-F299410EA45D}" srcId="{4E100F8F-0C70-437A-B2FA-7CED00392763}" destId="{ECA5F8D7-52A6-4A7B-A474-E117E033E3AA}" srcOrd="5" destOrd="0" parTransId="{048C953B-5D5F-47E3-9A10-80F30DB4125B}" sibTransId="{39588488-4CD8-4388-869D-B59E29F079C0}"/>
    <dgm:cxn modelId="{4A940008-2955-4C8D-8AFD-C2B68AC86A12}" type="presOf" srcId="{764E6479-3238-4301-BA59-D465EEDC691E}" destId="{E420B357-DD6F-4B72-B0E6-06EF5F3D044C}" srcOrd="1" destOrd="1" presId="urn:microsoft.com/office/officeart/2005/8/layout/hProcess6"/>
    <dgm:cxn modelId="{3BADB695-66BF-468D-8B08-C597F931512E}" type="presOf" srcId="{1A9F5BDB-A31C-42A2-98A5-009A066F7AC0}" destId="{20FE843D-A32A-457F-A4FA-9BC51B5EA9D2}" srcOrd="1" destOrd="3" presId="urn:microsoft.com/office/officeart/2005/8/layout/hProcess6"/>
    <dgm:cxn modelId="{D20A2521-3895-4C44-806D-ABA1A68B07FA}" type="presOf" srcId="{14BB3893-C941-4141-803E-E788FF729B45}" destId="{20FE843D-A32A-457F-A4FA-9BC51B5EA9D2}" srcOrd="1" destOrd="2" presId="urn:microsoft.com/office/officeart/2005/8/layout/hProcess6"/>
    <dgm:cxn modelId="{D262642C-D816-4297-996E-94C2F862355A}" type="presOf" srcId="{6CEEE7C6-B543-47A4-92A5-1959ECAD1830}" destId="{2D1C5D62-9377-470D-8B82-A7ADF7201EB0}" srcOrd="0" destOrd="0" presId="urn:microsoft.com/office/officeart/2005/8/layout/hProcess6"/>
    <dgm:cxn modelId="{446E5B29-BCB0-47AD-B4F1-29896333BD2F}" type="presOf" srcId="{2CAD52FF-64EA-42D5-B622-5BA403F406EF}" destId="{5BD75DF3-E0CF-4AEE-82BF-0F23731A184F}" srcOrd="0" destOrd="0" presId="urn:microsoft.com/office/officeart/2005/8/layout/hProcess6"/>
    <dgm:cxn modelId="{6C98ABBE-9BF8-4629-8F07-6BDE9F1E72D4}" type="presOf" srcId="{ECA5F8D7-52A6-4A7B-A474-E117E033E3AA}" destId="{2D1C5D62-9377-470D-8B82-A7ADF7201EB0}" srcOrd="0" destOrd="5" presId="urn:microsoft.com/office/officeart/2005/8/layout/hProcess6"/>
    <dgm:cxn modelId="{E91D0DF5-A87F-49A0-A6C1-E7F787C86801}" srcId="{4E100F8F-0C70-437A-B2FA-7CED00392763}" destId="{BA3A8510-E4DB-44AE-AC1A-ABEFE456AA45}" srcOrd="4" destOrd="0" parTransId="{02888B42-7062-4A80-80B6-B1790097BC77}" sibTransId="{E8A1D111-0A2A-45A6-9F5D-9CCE24C2C511}"/>
    <dgm:cxn modelId="{10ACEBE5-8C4C-4714-AA1A-18D32BF37E14}" srcId="{48E8FBDA-0CFB-45E7-A055-09AA0DC34FD8}" destId="{24B226FA-7BF2-4C34-81ED-4871CA82B625}" srcOrd="1" destOrd="0" parTransId="{21E22809-8D58-470D-9BE5-F1344C6C1D46}" sibTransId="{481E9D7D-724A-4A23-B66A-3E6673451B4B}"/>
    <dgm:cxn modelId="{BF33A4F6-8806-4E4C-9CB9-971C4700C75F}" type="presOf" srcId="{14BB3893-C941-4141-803E-E788FF729B45}" destId="{BA6502A1-F5B0-4431-8252-DA1F79B5CBE2}" srcOrd="0" destOrd="2" presId="urn:microsoft.com/office/officeart/2005/8/layout/hProcess6"/>
    <dgm:cxn modelId="{08CFBD9E-BB03-43DF-B97A-8B3CD11AE765}" type="presOf" srcId="{4A0D997C-4F91-43D5-AC1B-0AD394F07B40}" destId="{DBD47463-3664-4E22-9F0F-EA3B23095A87}" srcOrd="1" destOrd="2" presId="urn:microsoft.com/office/officeart/2005/8/layout/hProcess6"/>
    <dgm:cxn modelId="{E1B2B89E-B806-4A33-B144-B7F9A2F3E67C}" type="presOf" srcId="{A18FCEEC-9B49-4654-AEA3-0BA24F1549A6}" destId="{20FE843D-A32A-457F-A4FA-9BC51B5EA9D2}" srcOrd="1" destOrd="4" presId="urn:microsoft.com/office/officeart/2005/8/layout/hProcess6"/>
    <dgm:cxn modelId="{A8E91C52-6890-4881-86AF-8D1E08B588F3}" type="presParOf" srcId="{68986B21-9512-4167-87EC-B6298AEDC0C9}" destId="{572762FD-283F-4633-BC87-E3190497EF1D}" srcOrd="0" destOrd="0" presId="urn:microsoft.com/office/officeart/2005/8/layout/hProcess6"/>
    <dgm:cxn modelId="{84CA7B87-E89A-4293-8DAD-EFD1F7D88C09}" type="presParOf" srcId="{572762FD-283F-4633-BC87-E3190497EF1D}" destId="{D3DD3279-F7D3-412A-8E43-0689652524CB}" srcOrd="0" destOrd="0" presId="urn:microsoft.com/office/officeart/2005/8/layout/hProcess6"/>
    <dgm:cxn modelId="{E7F68721-1919-4E37-B125-E84CB4DC3D3C}" type="presParOf" srcId="{572762FD-283F-4633-BC87-E3190497EF1D}" destId="{BA6502A1-F5B0-4431-8252-DA1F79B5CBE2}" srcOrd="1" destOrd="0" presId="urn:microsoft.com/office/officeart/2005/8/layout/hProcess6"/>
    <dgm:cxn modelId="{85EC589C-1FFE-45F7-B6C4-00D2A842BE2A}" type="presParOf" srcId="{572762FD-283F-4633-BC87-E3190497EF1D}" destId="{20FE843D-A32A-457F-A4FA-9BC51B5EA9D2}" srcOrd="2" destOrd="0" presId="urn:microsoft.com/office/officeart/2005/8/layout/hProcess6"/>
    <dgm:cxn modelId="{D8504727-8D9C-4095-B5C7-B18E410F797B}" type="presParOf" srcId="{572762FD-283F-4633-BC87-E3190497EF1D}" destId="{4F98B34D-DFA6-4E00-A78E-3EACEF3408D4}" srcOrd="3" destOrd="0" presId="urn:microsoft.com/office/officeart/2005/8/layout/hProcess6"/>
    <dgm:cxn modelId="{3256D049-F084-443B-98F3-538D64650328}" type="presParOf" srcId="{68986B21-9512-4167-87EC-B6298AEDC0C9}" destId="{1EFDBC74-E352-47F3-BF6E-A1EEDA7E723F}" srcOrd="1" destOrd="0" presId="urn:microsoft.com/office/officeart/2005/8/layout/hProcess6"/>
    <dgm:cxn modelId="{833F0AD0-FC70-4E49-B848-0FFFB865C653}" type="presParOf" srcId="{68986B21-9512-4167-87EC-B6298AEDC0C9}" destId="{88058D65-6402-449C-91EF-ACF6B6AEF971}" srcOrd="2" destOrd="0" presId="urn:microsoft.com/office/officeart/2005/8/layout/hProcess6"/>
    <dgm:cxn modelId="{52F82829-EC43-4320-B0FA-C894ABA0DA6D}" type="presParOf" srcId="{88058D65-6402-449C-91EF-ACF6B6AEF971}" destId="{7A93FC0C-8A82-46E9-9AFE-626F40BBA317}" srcOrd="0" destOrd="0" presId="urn:microsoft.com/office/officeart/2005/8/layout/hProcess6"/>
    <dgm:cxn modelId="{E75D261A-F35E-47F6-AFA1-72F32E7EE4C3}" type="presParOf" srcId="{88058D65-6402-449C-91EF-ACF6B6AEF971}" destId="{2D1C5D62-9377-470D-8B82-A7ADF7201EB0}" srcOrd="1" destOrd="0" presId="urn:microsoft.com/office/officeart/2005/8/layout/hProcess6"/>
    <dgm:cxn modelId="{EDBF7582-E191-4A72-956A-BFC67BD28E5D}" type="presParOf" srcId="{88058D65-6402-449C-91EF-ACF6B6AEF971}" destId="{DBD47463-3664-4E22-9F0F-EA3B23095A87}" srcOrd="2" destOrd="0" presId="urn:microsoft.com/office/officeart/2005/8/layout/hProcess6"/>
    <dgm:cxn modelId="{BD433235-AB8E-47A6-8D65-27687156D4DD}" type="presParOf" srcId="{88058D65-6402-449C-91EF-ACF6B6AEF971}" destId="{14F6F317-DAF3-4920-B5DE-8320240ED8B1}" srcOrd="3" destOrd="0" presId="urn:microsoft.com/office/officeart/2005/8/layout/hProcess6"/>
    <dgm:cxn modelId="{8D872B37-20A5-4329-9201-6655C5C85979}" type="presParOf" srcId="{68986B21-9512-4167-87EC-B6298AEDC0C9}" destId="{8E937D0B-002A-4814-BFF8-12CE899CB612}" srcOrd="3" destOrd="0" presId="urn:microsoft.com/office/officeart/2005/8/layout/hProcess6"/>
    <dgm:cxn modelId="{101999E2-4A96-4ECD-A478-4B27E213EEFA}" type="presParOf" srcId="{68986B21-9512-4167-87EC-B6298AEDC0C9}" destId="{4D1F3DDF-9EBB-44A3-AA0A-D7E1EFC1CA7E}" srcOrd="4" destOrd="0" presId="urn:microsoft.com/office/officeart/2005/8/layout/hProcess6"/>
    <dgm:cxn modelId="{997CB67E-D6FA-4F36-9F7A-39375F2B788B}" type="presParOf" srcId="{4D1F3DDF-9EBB-44A3-AA0A-D7E1EFC1CA7E}" destId="{037D1E37-4C31-4326-8B2E-0EC31C1E95E8}" srcOrd="0" destOrd="0" presId="urn:microsoft.com/office/officeart/2005/8/layout/hProcess6"/>
    <dgm:cxn modelId="{E85EA1BE-2A62-4C9D-9241-6519DA4FE94C}" type="presParOf" srcId="{4D1F3DDF-9EBB-44A3-AA0A-D7E1EFC1CA7E}" destId="{5BD75DF3-E0CF-4AEE-82BF-0F23731A184F}" srcOrd="1" destOrd="0" presId="urn:microsoft.com/office/officeart/2005/8/layout/hProcess6"/>
    <dgm:cxn modelId="{5AC5F46A-7741-4C44-8B3F-556B8158B8E1}" type="presParOf" srcId="{4D1F3DDF-9EBB-44A3-AA0A-D7E1EFC1CA7E}" destId="{E420B357-DD6F-4B72-B0E6-06EF5F3D044C}" srcOrd="2" destOrd="0" presId="urn:microsoft.com/office/officeart/2005/8/layout/hProcess6"/>
    <dgm:cxn modelId="{D666DDEB-A7B0-4E70-BCCC-BE13B085C956}" type="presParOf" srcId="{4D1F3DDF-9EBB-44A3-AA0A-D7E1EFC1CA7E}" destId="{A8CD718C-A231-415B-BE36-1D03CEB7EC17}" srcOrd="3" destOrd="0" presId="urn:microsoft.com/office/officeart/2005/8/layout/hProcess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ierarchy2#1">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endSty" val="noArr"/>
                        <dgm:param type="begPts" val="midR"/>
                        <dgm:param type="endPts" val="midL"/>
                      </dgm:alg>
                    </dgm:if>
                    <dgm:else name="Name14">
                      <dgm:alg type="conn">
                        <dgm:param type="dim" val="1D"/>
                        <dgm:param type="endSty" val="noArr"/>
                        <dgm:param type="begPts" val="midL"/>
                        <dgm:param type="endPts" val="mid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9#1">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nodeVertAlign" val="t"/>
          <dgm:param type="fallback" val="2D"/>
        </dgm:alg>
      </dgm:if>
      <dgm:else name="Name2">
        <dgm:alg type="lin">
          <dgm:param type="linDir" val="fromR"/>
          <dgm:param type="nodeVertAlign" val="t"/>
          <dgm:param type="fallback" val="2D"/>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StepUpProcess#2">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4.png"/></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png>
</file>

<file path=ppt/media/image53.jpeg>
</file>

<file path=ppt/media/image54.png>
</file>

<file path=ppt/media/image55.jpeg>
</file>

<file path=ppt/media/image56.jpeg>
</file>

<file path=ppt/media/image57.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45663013-F923-4822-85D6-D78CA2D052EF}" type="datetimeFigureOut">
              <a:rPr lang="zh-CN" altLang="en-US"/>
              <a:t>2017/8/15</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endParaRPr lang="zh-CN"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0B3C5405-75C7-4093-AC2B-4EF45F38E850}" type="slidenum">
              <a:rPr lang="zh-CN" altLang="en-US"/>
              <a:t>‹#›</a:t>
            </a:fld>
            <a:endParaRPr lang="zh-CN" altLang="en-US"/>
          </a:p>
        </p:txBody>
      </p:sp>
    </p:spTree>
    <p:extLst>
      <p:ext uri="{BB962C8B-B14F-4D97-AF65-F5344CB8AC3E}">
        <p14:creationId xmlns:p14="http://schemas.microsoft.com/office/powerpoint/2010/main" val="278241985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p:cNvSpPr>
          <p:nvPr>
            <p:ph type="sldImg"/>
          </p:nvPr>
        </p:nvSpPr>
        <p:spPr bwMode="auto">
          <a:noFill/>
          <a:ln>
            <a:solidFill>
              <a:srgbClr val="000000"/>
            </a:solidFill>
            <a:miter lim="800000"/>
          </a:ln>
        </p:spPr>
      </p:sp>
      <p:sp>
        <p:nvSpPr>
          <p:cNvPr id="30722"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
        <p:nvSpPr>
          <p:cNvPr id="30723" name="灯片编号占位符 3"/>
          <p:cNvSpPr>
            <a:spLocks noGrp="1"/>
          </p:cNvSpPr>
          <p:nvPr>
            <p:ph type="sldNum" sz="quarter" idx="5"/>
          </p:nvPr>
        </p:nvSpPr>
        <p:spPr bwMode="auto">
          <a:ln>
            <a:miter lim="800000"/>
          </a:ln>
        </p:spPr>
        <p:txBody>
          <a:bodyPr wrap="square" numCol="1" anchorCtr="0" compatLnSpc="1"/>
          <a:lstStyle/>
          <a:p>
            <a:pPr fontAlgn="base">
              <a:spcBef>
                <a:spcPct val="0"/>
              </a:spcBef>
              <a:spcAft>
                <a:spcPct val="0"/>
              </a:spcAft>
              <a:defRPr/>
            </a:pPr>
            <a:fld id="{5BAB6F85-7A4F-4136-8682-B604CA0560FB}" type="slidenum">
              <a:rPr lang="zh-CN" altLang="en-US"/>
              <a:t>3</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幻灯片图像占位符 1"/>
          <p:cNvSpPr>
            <a:spLocks noGrp="1" noRot="1" noChangeAspect="1"/>
          </p:cNvSpPr>
          <p:nvPr>
            <p:ph type="sldImg"/>
          </p:nvPr>
        </p:nvSpPr>
        <p:spPr bwMode="auto">
          <a:noFill/>
          <a:ln>
            <a:solidFill>
              <a:srgbClr val="000000"/>
            </a:solidFill>
            <a:miter lim="800000"/>
          </a:ln>
        </p:spPr>
      </p:sp>
      <p:sp>
        <p:nvSpPr>
          <p:cNvPr id="32770"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
        <p:nvSpPr>
          <p:cNvPr id="32771" name="灯片编号占位符 3"/>
          <p:cNvSpPr>
            <a:spLocks noGrp="1"/>
          </p:cNvSpPr>
          <p:nvPr>
            <p:ph type="sldNum" sz="quarter" idx="5"/>
          </p:nvPr>
        </p:nvSpPr>
        <p:spPr bwMode="auto">
          <a:ln>
            <a:miter lim="800000"/>
          </a:ln>
        </p:spPr>
        <p:txBody>
          <a:bodyPr wrap="square" numCol="1" anchorCtr="0" compatLnSpc="1"/>
          <a:lstStyle/>
          <a:p>
            <a:pPr fontAlgn="base">
              <a:spcBef>
                <a:spcPct val="0"/>
              </a:spcBef>
              <a:spcAft>
                <a:spcPct val="0"/>
              </a:spcAft>
              <a:defRPr/>
            </a:pPr>
            <a:fld id="{81D1E5EB-248F-4A9F-A5FC-04190F9271F3}" type="slidenum">
              <a:rPr lang="zh-CN" altLang="en-US"/>
              <a:t>4</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mailto:info@eyefulpresentations.co.uk" TargetMode="External"/><Relationship Id="rId2" Type="http://schemas.openxmlformats.org/officeDocument/2006/relationships/image" Target="../media/image2.png"/><Relationship Id="rId1" Type="http://schemas.openxmlformats.org/officeDocument/2006/relationships/slideMaster" Target="../slideMasters/slideMaster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12BFCB23-FFCC-4DBB-9B7C-EFFA96017A10}" type="datetimeFigureOut">
              <a:rPr lang="zh-CN" altLang="en-US"/>
              <a:t>2017/8/15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80025D1-2217-4DCF-8188-FCD2F47E3589}" type="slidenum">
              <a:rPr lang="zh-CN" altLang="en-US"/>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761F3AD0-384A-4E53-AB52-BFBF9D3C20AF}" type="datetimeFigureOut">
              <a:rPr lang="zh-CN" altLang="en-US"/>
              <a:t>2017/8/15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52649B7-B259-444B-B47E-3CF944A8525F}" type="slidenum">
              <a:rPr lang="zh-CN" altLang="en-US"/>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CFA800EB-605F-45E2-AC7F-66841D7DB18D}" type="datetimeFigureOut">
              <a:rPr lang="zh-CN" altLang="en-US"/>
              <a:t>2017/8/15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F2BA02B-02E2-4274-9B97-7756C798BFA8}" type="slidenum">
              <a:rPr lang="zh-CN" altLang="en-US"/>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sp>
        <p:nvSpPr>
          <p:cNvPr id="2" name="矩形 6"/>
          <p:cNvSpPr/>
          <p:nvPr userDrawn="1"/>
        </p:nvSpPr>
        <p:spPr>
          <a:xfrm>
            <a:off x="1588" y="0"/>
            <a:ext cx="9144000" cy="6858000"/>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sp>
        <p:nvSpPr>
          <p:cNvPr id="3" name="圆角矩形 9"/>
          <p:cNvSpPr/>
          <p:nvPr userDrawn="1"/>
        </p:nvSpPr>
        <p:spPr>
          <a:xfrm flipH="1">
            <a:off x="4560888" y="5445125"/>
            <a:ext cx="1511300" cy="936625"/>
          </a:xfrm>
          <a:custGeom>
            <a:avLst/>
            <a:gdLst/>
            <a:ahLst/>
            <a:cxnLst/>
            <a:rect l="l" t="t" r="r" b="b"/>
            <a:pathLst>
              <a:path w="2078246" h="936000">
                <a:moveTo>
                  <a:pt x="156003" y="0"/>
                </a:moveTo>
                <a:lnTo>
                  <a:pt x="1207090" y="0"/>
                </a:lnTo>
                <a:lnTo>
                  <a:pt x="1922243" y="0"/>
                </a:lnTo>
                <a:lnTo>
                  <a:pt x="2078246" y="0"/>
                </a:lnTo>
                <a:lnTo>
                  <a:pt x="2078246" y="156003"/>
                </a:lnTo>
                <a:lnTo>
                  <a:pt x="2078246" y="779997"/>
                </a:lnTo>
                <a:lnTo>
                  <a:pt x="2078246" y="936000"/>
                </a:lnTo>
                <a:lnTo>
                  <a:pt x="1922243" y="936000"/>
                </a:lnTo>
                <a:lnTo>
                  <a:pt x="1207090" y="936000"/>
                </a:lnTo>
                <a:lnTo>
                  <a:pt x="156003" y="936000"/>
                </a:lnTo>
                <a:cubicBezTo>
                  <a:pt x="69845" y="936000"/>
                  <a:pt x="0" y="866155"/>
                  <a:pt x="0" y="779997"/>
                </a:cubicBezTo>
                <a:lnTo>
                  <a:pt x="0" y="156003"/>
                </a:lnTo>
                <a:cubicBezTo>
                  <a:pt x="0" y="69845"/>
                  <a:pt x="69845" y="0"/>
                  <a:pt x="156003" y="0"/>
                </a:cubicBezTo>
                <a:close/>
              </a:path>
            </a:pathLst>
          </a:cu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fontAlgn="auto">
              <a:spcBef>
                <a:spcPts val="0"/>
              </a:spcBef>
              <a:spcAft>
                <a:spcPts val="0"/>
              </a:spcAft>
              <a:defRPr/>
            </a:pPr>
            <a:endParaRPr lang="zh-CN" altLang="en-US" sz="4400">
              <a:solidFill>
                <a:srgbClr val="FF9300"/>
              </a:solidFill>
              <a:latin typeface="华康俪金黑W8(P)" pitchFamily="34" charset="-122"/>
              <a:ea typeface="华康俪金黑W8(P)" pitchFamily="34" charset="-122"/>
            </a:endParaRPr>
          </a:p>
        </p:txBody>
      </p:sp>
      <p:sp>
        <p:nvSpPr>
          <p:cNvPr id="4" name="矩形 12"/>
          <p:cNvSpPr/>
          <p:nvPr userDrawn="1"/>
        </p:nvSpPr>
        <p:spPr>
          <a:xfrm>
            <a:off x="0" y="0"/>
            <a:ext cx="4572000" cy="6858000"/>
          </a:xfrm>
          <a:prstGeom prst="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dirty="0"/>
          </a:p>
        </p:txBody>
      </p:sp>
      <p:sp>
        <p:nvSpPr>
          <p:cNvPr id="5" name="TextBox 13"/>
          <p:cNvSpPr txBox="1"/>
          <p:nvPr userDrawn="1"/>
        </p:nvSpPr>
        <p:spPr>
          <a:xfrm>
            <a:off x="128588" y="1268413"/>
            <a:ext cx="6143625" cy="3770312"/>
          </a:xfrm>
          <a:prstGeom prst="rect">
            <a:avLst/>
          </a:prstGeom>
          <a:noFill/>
        </p:spPr>
        <p:txBody>
          <a:bodyPr wrap="none">
            <a:spAutoFit/>
          </a:bodyPr>
          <a:lstStyle/>
          <a:p>
            <a:pPr fontAlgn="auto">
              <a:spcBef>
                <a:spcPts val="0"/>
              </a:spcBef>
              <a:spcAft>
                <a:spcPts val="0"/>
              </a:spcAft>
              <a:defRPr/>
            </a:pPr>
            <a:r>
              <a:rPr lang="en-US" altLang="zh-CN" sz="23900" dirty="0">
                <a:solidFill>
                  <a:srgbClr val="F8F8F8"/>
                </a:solidFill>
                <a:latin typeface="Arial Unicode MS" pitchFamily="34" charset="-122"/>
                <a:ea typeface="Arial Unicode MS" pitchFamily="34" charset="-122"/>
                <a:cs typeface="Arial Unicode MS" pitchFamily="34" charset="-122"/>
              </a:rPr>
              <a:t>PPT</a:t>
            </a:r>
            <a:endParaRPr lang="zh-CN" altLang="en-US" sz="23900" dirty="0">
              <a:solidFill>
                <a:srgbClr val="F8F8F8"/>
              </a:solidFill>
              <a:latin typeface="Arial Unicode MS" pitchFamily="34" charset="-122"/>
              <a:ea typeface="Arial Unicode MS" pitchFamily="34" charset="-122"/>
              <a:cs typeface="Arial Unicode MS" pitchFamily="34" charset="-122"/>
            </a:endParaRPr>
          </a:p>
        </p:txBody>
      </p:sp>
      <p:sp>
        <p:nvSpPr>
          <p:cNvPr id="6" name="矩形 15"/>
          <p:cNvSpPr/>
          <p:nvPr userDrawn="1"/>
        </p:nvSpPr>
        <p:spPr>
          <a:xfrm>
            <a:off x="4572000" y="5445125"/>
            <a:ext cx="1500188" cy="936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zh-CN" altLang="en-US" sz="4400" dirty="0">
                <a:solidFill>
                  <a:schemeClr val="bg1"/>
                </a:solidFill>
                <a:latin typeface="华康俪金黑W8(P)" pitchFamily="34" charset="-122"/>
                <a:ea typeface="华康俪金黑W8(P)" pitchFamily="34" charset="-122"/>
              </a:rPr>
              <a:t>技巧</a:t>
            </a:r>
          </a:p>
        </p:txBody>
      </p:sp>
      <p:sp>
        <p:nvSpPr>
          <p:cNvPr id="7" name="矩形 16"/>
          <p:cNvSpPr/>
          <p:nvPr userDrawn="1"/>
        </p:nvSpPr>
        <p:spPr>
          <a:xfrm>
            <a:off x="307975" y="1343025"/>
            <a:ext cx="2068513" cy="4683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altLang="zh-CN" dirty="0">
                <a:solidFill>
                  <a:schemeClr val="bg1"/>
                </a:solidFill>
                <a:latin typeface="微软雅黑" panose="020B0503020204020204" pitchFamily="34" charset="-122"/>
                <a:ea typeface="微软雅黑" panose="020B0503020204020204" pitchFamily="34" charset="-122"/>
              </a:rPr>
              <a:t>PPT </a:t>
            </a:r>
            <a:r>
              <a:rPr lang="zh-CN" altLang="en-US" dirty="0">
                <a:solidFill>
                  <a:schemeClr val="bg1"/>
                </a:solidFill>
                <a:latin typeface="微软雅黑" panose="020B0503020204020204" pitchFamily="34" charset="-122"/>
                <a:ea typeface="微软雅黑" panose="020B0503020204020204" pitchFamily="34" charset="-122"/>
              </a:rPr>
              <a:t>技能分享系列三</a:t>
            </a:r>
          </a:p>
        </p:txBody>
      </p:sp>
      <p:sp>
        <p:nvSpPr>
          <p:cNvPr id="8" name="泪滴形 17"/>
          <p:cNvSpPr/>
          <p:nvPr userDrawn="1"/>
        </p:nvSpPr>
        <p:spPr>
          <a:xfrm>
            <a:off x="5095875" y="0"/>
            <a:ext cx="4048125" cy="5400675"/>
          </a:xfrm>
          <a:prstGeom prst="teardrop">
            <a:avLst/>
          </a:prstGeom>
          <a:blipFill dpi="0" rotWithShape="1">
            <a:blip r:embed="rId2"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六角星 22"/>
          <p:cNvSpPr/>
          <p:nvPr userDrawn="1"/>
        </p:nvSpPr>
        <p:spPr>
          <a:xfrm>
            <a:off x="-116591" y="1577670"/>
            <a:ext cx="956632" cy="1276173"/>
          </a:xfrm>
          <a:prstGeom prst="star6">
            <a:avLst>
              <a:gd name="adj" fmla="val 21176"/>
              <a:gd name="hf" fmla="val 115470"/>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0" name="圆角矩形 9"/>
          <p:cNvSpPr/>
          <p:nvPr userDrawn="1"/>
        </p:nvSpPr>
        <p:spPr>
          <a:xfrm>
            <a:off x="3060700" y="5445125"/>
            <a:ext cx="1511300" cy="936625"/>
          </a:xfrm>
          <a:custGeom>
            <a:avLst/>
            <a:gdLst/>
            <a:ahLst/>
            <a:cxnLst/>
            <a:rect l="l" t="t" r="r" b="b"/>
            <a:pathLst>
              <a:path w="2078246" h="936000">
                <a:moveTo>
                  <a:pt x="156003" y="0"/>
                </a:moveTo>
                <a:lnTo>
                  <a:pt x="1207090" y="0"/>
                </a:lnTo>
                <a:lnTo>
                  <a:pt x="1922243" y="0"/>
                </a:lnTo>
                <a:lnTo>
                  <a:pt x="2078246" y="0"/>
                </a:lnTo>
                <a:lnTo>
                  <a:pt x="2078246" y="156003"/>
                </a:lnTo>
                <a:lnTo>
                  <a:pt x="2078246" y="779997"/>
                </a:lnTo>
                <a:lnTo>
                  <a:pt x="2078246" y="936000"/>
                </a:lnTo>
                <a:lnTo>
                  <a:pt x="1922243" y="936000"/>
                </a:lnTo>
                <a:lnTo>
                  <a:pt x="1207090" y="936000"/>
                </a:lnTo>
                <a:lnTo>
                  <a:pt x="156003" y="936000"/>
                </a:lnTo>
                <a:cubicBezTo>
                  <a:pt x="69845" y="936000"/>
                  <a:pt x="0" y="866155"/>
                  <a:pt x="0" y="779997"/>
                </a:cubicBezTo>
                <a:lnTo>
                  <a:pt x="0" y="156003"/>
                </a:lnTo>
                <a:cubicBezTo>
                  <a:pt x="0" y="69845"/>
                  <a:pt x="69845" y="0"/>
                  <a:pt x="156003" y="0"/>
                </a:cubicBezTo>
                <a:close/>
              </a:path>
            </a:pathLst>
          </a:cu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fontAlgn="auto">
              <a:spcBef>
                <a:spcPts val="0"/>
              </a:spcBef>
              <a:spcAft>
                <a:spcPts val="0"/>
              </a:spcAft>
              <a:defRPr/>
            </a:pPr>
            <a:endParaRPr lang="zh-CN" altLang="en-US" sz="4400">
              <a:solidFill>
                <a:srgbClr val="FF9300"/>
              </a:solidFill>
              <a:latin typeface="华康俪金黑W8(P)" pitchFamily="34" charset="-122"/>
              <a:ea typeface="华康俪金黑W8(P)" pitchFamily="34" charset="-122"/>
            </a:endParaRPr>
          </a:p>
        </p:txBody>
      </p:sp>
      <p:sp>
        <p:nvSpPr>
          <p:cNvPr id="11" name="矩形 14"/>
          <p:cNvSpPr/>
          <p:nvPr userDrawn="1"/>
        </p:nvSpPr>
        <p:spPr>
          <a:xfrm>
            <a:off x="3060700" y="5445125"/>
            <a:ext cx="1511300" cy="936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fontAlgn="auto">
              <a:spcBef>
                <a:spcPts val="0"/>
              </a:spcBef>
              <a:spcAft>
                <a:spcPts val="0"/>
              </a:spcAft>
              <a:defRPr/>
            </a:pPr>
            <a:r>
              <a:rPr lang="zh-CN" altLang="en-US" sz="4400" dirty="0">
                <a:solidFill>
                  <a:srgbClr val="FF9300"/>
                </a:solidFill>
                <a:latin typeface="华康俪金黑W8(P)" pitchFamily="34" charset="-122"/>
                <a:ea typeface="华康俪金黑W8(P)" pitchFamily="34" charset="-122"/>
              </a:rPr>
              <a:t>排版</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62000" fill="hold" grpId="0" nodeType="afterEffect">
                                  <p:stCondLst>
                                    <p:cond delay="0"/>
                                  </p:stCondLst>
                                  <p:iterate type="lt">
                                    <p:tmPct val="8889"/>
                                  </p:iterate>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par>
                          <p:cTn id="9" fill="hold">
                            <p:stCondLst>
                              <p:cond delay="944"/>
                            </p:stCondLst>
                            <p:childTnLst>
                              <p:par>
                                <p:cTn id="10" presetID="53" presetClass="entr" presetSubtype="16"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par>
                                <p:cTn id="15" presetID="63" presetClass="path" presetSubtype="0" accel="50000" decel="50000" fill="hold" grpId="2" nodeType="withEffect">
                                  <p:stCondLst>
                                    <p:cond delay="300"/>
                                  </p:stCondLst>
                                  <p:childTnLst>
                                    <p:animMotion origin="layout" path="M 1.38889E-6 9.87654E-7 L 0.38333 9.87654E-7 " pathEditMode="relative" rAng="0" ptsTypes="AA">
                                      <p:cBhvr>
                                        <p:cTn id="16" dur="700" fill="hold"/>
                                        <p:tgtEl>
                                          <p:spTgt spid="9"/>
                                        </p:tgtEl>
                                        <p:attrNameLst>
                                          <p:attrName>ppt_x</p:attrName>
                                          <p:attrName>ppt_y</p:attrName>
                                        </p:attrNameLst>
                                      </p:cBhvr>
                                      <p:rCtr x="19167" y="0"/>
                                    </p:animMotion>
                                  </p:childTnLst>
                                </p:cTn>
                              </p:par>
                              <p:par>
                                <p:cTn id="17" presetID="10" presetClass="exit" presetSubtype="0" fill="hold" grpId="1" nodeType="withEffect">
                                  <p:stCondLst>
                                    <p:cond delay="700"/>
                                  </p:stCondLst>
                                  <p:childTnLst>
                                    <p:animEffect transition="out" filter="fade">
                                      <p:cBhvr>
                                        <p:cTn id="18" dur="300"/>
                                        <p:tgtEl>
                                          <p:spTgt spid="9"/>
                                        </p:tgtEl>
                                      </p:cBhvr>
                                    </p:animEffect>
                                    <p:set>
                                      <p:cBhvr>
                                        <p:cTn id="19" dur="1" fill="hold">
                                          <p:stCondLst>
                                            <p:cond delay="299"/>
                                          </p:stCondLst>
                                        </p:cTn>
                                        <p:tgtEl>
                                          <p:spTgt spid="9"/>
                                        </p:tgtEl>
                                        <p:attrNameLst>
                                          <p:attrName>style.visibility</p:attrName>
                                        </p:attrNameLst>
                                      </p:cBhvr>
                                      <p:to>
                                        <p:strVal val="hidden"/>
                                      </p:to>
                                    </p:set>
                                  </p:childTnLst>
                                </p:cTn>
                              </p:par>
                              <p:par>
                                <p:cTn id="20" presetID="26" presetClass="emph" presetSubtype="0" repeatCount="3000" fill="hold" grpId="3" nodeType="withEffect">
                                  <p:stCondLst>
                                    <p:cond delay="300"/>
                                  </p:stCondLst>
                                  <p:childTnLst>
                                    <p:animEffect transition="out" filter="fade">
                                      <p:cBhvr>
                                        <p:cTn id="21" dur="233" tmFilter="0, 0; .2, .5; .8, .5; 1, 0"/>
                                        <p:tgtEl>
                                          <p:spTgt spid="9"/>
                                        </p:tgtEl>
                                      </p:cBhvr>
                                    </p:animEffect>
                                    <p:animScale>
                                      <p:cBhvr>
                                        <p:cTn id="22" dur="117" autoRev="1" fill="hold"/>
                                        <p:tgtEl>
                                          <p:spTgt spid="9"/>
                                        </p:tgtEl>
                                      </p:cBhvr>
                                      <p:by x="105000" y="105000"/>
                                    </p:animScale>
                                  </p:childTnLst>
                                </p:cTn>
                              </p:par>
                              <p:par>
                                <p:cTn id="23" presetID="22" presetClass="entr" presetSubtype="8" fill="hold" grpId="0" nodeType="withEffect">
                                  <p:stCondLst>
                                    <p:cond delay="30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700"/>
                                        <p:tgtEl>
                                          <p:spTgt spid="5"/>
                                        </p:tgtEl>
                                      </p:cBhvr>
                                    </p:animEffect>
                                  </p:childTnLst>
                                </p:cTn>
                              </p:par>
                            </p:childTnLst>
                          </p:cTn>
                        </p:par>
                        <p:par>
                          <p:cTn id="26" fill="hold">
                            <p:stCondLst>
                              <p:cond delay="1444"/>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800"/>
                                        <p:tgtEl>
                                          <p:spTgt spid="1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800"/>
                                        <p:tgtEl>
                                          <p:spTgt spid="3"/>
                                        </p:tgtEl>
                                      </p:cBhvr>
                                    </p:animEffect>
                                  </p:childTnLst>
                                </p:cTn>
                              </p:par>
                              <p:par>
                                <p:cTn id="33" presetID="2" presetClass="entr" presetSubtype="2" decel="10000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800" fill="hold"/>
                                        <p:tgtEl>
                                          <p:spTgt spid="11"/>
                                        </p:tgtEl>
                                        <p:attrNameLst>
                                          <p:attrName>ppt_x</p:attrName>
                                        </p:attrNameLst>
                                      </p:cBhvr>
                                      <p:tavLst>
                                        <p:tav tm="0">
                                          <p:val>
                                            <p:strVal val="1+#ppt_w/2"/>
                                          </p:val>
                                        </p:tav>
                                        <p:tav tm="100000">
                                          <p:val>
                                            <p:strVal val="#ppt_x"/>
                                          </p:val>
                                        </p:tav>
                                      </p:tavLst>
                                    </p:anim>
                                    <p:anim calcmode="lin" valueType="num">
                                      <p:cBhvr additive="base">
                                        <p:cTn id="36" dur="800" fill="hold"/>
                                        <p:tgtEl>
                                          <p:spTgt spid="11"/>
                                        </p:tgtEl>
                                        <p:attrNameLst>
                                          <p:attrName>ppt_y</p:attrName>
                                        </p:attrNameLst>
                                      </p:cBhvr>
                                      <p:tavLst>
                                        <p:tav tm="0">
                                          <p:val>
                                            <p:strVal val="#ppt_y"/>
                                          </p:val>
                                        </p:tav>
                                        <p:tav tm="100000">
                                          <p:val>
                                            <p:strVal val="#ppt_y"/>
                                          </p:val>
                                        </p:tav>
                                      </p:tavLst>
                                    </p:anim>
                                  </p:childTnLst>
                                </p:cTn>
                              </p:par>
                              <p:par>
                                <p:cTn id="37" presetID="10" presetClass="entr" presetSubtype="0" fill="hold" grpId="1"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800"/>
                                        <p:tgtEl>
                                          <p:spTgt spid="11"/>
                                        </p:tgtEl>
                                      </p:cBhvr>
                                    </p:animEffect>
                                  </p:childTnLst>
                                </p:cTn>
                              </p:par>
                              <p:par>
                                <p:cTn id="40" presetID="2" presetClass="entr" presetSubtype="8" decel="100000"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additive="base">
                                        <p:cTn id="42" dur="800" fill="hold"/>
                                        <p:tgtEl>
                                          <p:spTgt spid="6"/>
                                        </p:tgtEl>
                                        <p:attrNameLst>
                                          <p:attrName>ppt_x</p:attrName>
                                        </p:attrNameLst>
                                      </p:cBhvr>
                                      <p:tavLst>
                                        <p:tav tm="0">
                                          <p:val>
                                            <p:strVal val="0-#ppt_w/2"/>
                                          </p:val>
                                        </p:tav>
                                        <p:tav tm="100000">
                                          <p:val>
                                            <p:strVal val="#ppt_x"/>
                                          </p:val>
                                        </p:tav>
                                      </p:tavLst>
                                    </p:anim>
                                    <p:anim calcmode="lin" valueType="num">
                                      <p:cBhvr additive="base">
                                        <p:cTn id="43" dur="800" fill="hold"/>
                                        <p:tgtEl>
                                          <p:spTgt spid="6"/>
                                        </p:tgtEl>
                                        <p:attrNameLst>
                                          <p:attrName>ppt_y</p:attrName>
                                        </p:attrNameLst>
                                      </p:cBhvr>
                                      <p:tavLst>
                                        <p:tav tm="0">
                                          <p:val>
                                            <p:strVal val="#ppt_y"/>
                                          </p:val>
                                        </p:tav>
                                        <p:tav tm="100000">
                                          <p:val>
                                            <p:strVal val="#ppt_y"/>
                                          </p:val>
                                        </p:tav>
                                      </p:tavLst>
                                    </p:anim>
                                  </p:childTnLst>
                                </p:cTn>
                              </p:par>
                              <p:par>
                                <p:cTn id="44" presetID="10" presetClass="entr" presetSubtype="0" fill="hold" grpId="1" nodeType="with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fade">
                                      <p:cBhvr>
                                        <p:cTn id="46" dur="8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P spid="6" grpId="0"/>
      <p:bldP spid="6" grpId="1"/>
      <p:bldP spid="7" grpId="0"/>
      <p:bldP spid="9" grpId="0" animBg="1"/>
      <p:bldP spid="9" grpId="1" animBg="1"/>
      <p:bldP spid="9" grpId="2" animBg="1"/>
      <p:bldP spid="9" grpId="3" animBg="1"/>
      <p:bldP spid="10" grpId="0" animBg="1"/>
      <p:bldP spid="11" grpId="0"/>
      <p:bldP spid="11" grpId="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2" name="矩形 6"/>
          <p:cNvSpPr/>
          <p:nvPr userDrawn="1"/>
        </p:nvSpPr>
        <p:spPr>
          <a:xfrm>
            <a:off x="0" y="0"/>
            <a:ext cx="9144000" cy="6858000"/>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sp>
        <p:nvSpPr>
          <p:cNvPr id="3" name="矩形 2"/>
          <p:cNvSpPr/>
          <p:nvPr userDrawn="1"/>
        </p:nvSpPr>
        <p:spPr>
          <a:xfrm>
            <a:off x="-9525" y="979488"/>
            <a:ext cx="2241550" cy="1582737"/>
          </a:xfrm>
          <a:custGeom>
            <a:avLst/>
            <a:gdLst>
              <a:gd name="connsiteX0" fmla="*/ 0 w 2988996"/>
              <a:gd name="connsiteY0" fmla="*/ 0 h 1581922"/>
              <a:gd name="connsiteX1" fmla="*/ 2977274 w 2988996"/>
              <a:gd name="connsiteY1" fmla="*/ 1042696 h 1581922"/>
              <a:gd name="connsiteX2" fmla="*/ 2988996 w 2988996"/>
              <a:gd name="connsiteY2" fmla="*/ 1581922 h 1581922"/>
              <a:gd name="connsiteX3" fmla="*/ 11723 w 2988996"/>
              <a:gd name="connsiteY3" fmla="*/ 1002590 h 1581922"/>
              <a:gd name="connsiteX4" fmla="*/ 0 w 2988996"/>
              <a:gd name="connsiteY4" fmla="*/ 0 h 1581922"/>
              <a:gd name="connsiteX0-1" fmla="*/ 0 w 2988996"/>
              <a:gd name="connsiteY0-2" fmla="*/ 0 h 1581922"/>
              <a:gd name="connsiteX1-3" fmla="*/ 2977274 w 2988996"/>
              <a:gd name="connsiteY1-4" fmla="*/ 1042696 h 1581922"/>
              <a:gd name="connsiteX2-5" fmla="*/ 2988996 w 2988996"/>
              <a:gd name="connsiteY2-6" fmla="*/ 1581922 h 1581922"/>
              <a:gd name="connsiteX3-7" fmla="*/ 0 w 2988996"/>
              <a:gd name="connsiteY3-8" fmla="*/ 779851 h 1581922"/>
              <a:gd name="connsiteX4-9" fmla="*/ 0 w 2988996"/>
              <a:gd name="connsiteY4-10" fmla="*/ 0 h 1581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88996" h="1581922">
                <a:moveTo>
                  <a:pt x="0" y="0"/>
                </a:moveTo>
                <a:lnTo>
                  <a:pt x="2977274" y="1042696"/>
                </a:lnTo>
                <a:lnTo>
                  <a:pt x="2988996" y="1581922"/>
                </a:lnTo>
                <a:lnTo>
                  <a:pt x="0" y="779851"/>
                </a:lnTo>
                <a:lnTo>
                  <a:pt x="0" y="0"/>
                </a:lnTo>
                <a:close/>
              </a:path>
            </a:pathLst>
          </a:custGeom>
          <a:gradFill flip="none" rotWithShape="1">
            <a:gsLst>
              <a:gs pos="0">
                <a:srgbClr val="FF9300"/>
              </a:gs>
              <a:gs pos="47000">
                <a:srgbClr val="FF9C19"/>
              </a:gs>
              <a:gs pos="100000">
                <a:srgbClr val="FFA52D"/>
              </a:gs>
            </a:gsLst>
            <a:lin ang="10800000" scaled="1"/>
            <a:tileRect/>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4" name="五边形 5"/>
          <p:cNvSpPr/>
          <p:nvPr userDrawn="1"/>
        </p:nvSpPr>
        <p:spPr>
          <a:xfrm>
            <a:off x="2222500" y="2540000"/>
            <a:ext cx="1595438" cy="504825"/>
          </a:xfrm>
          <a:prstGeom prst="homePlate">
            <a:avLst/>
          </a:prstGeom>
          <a:gradFill flip="none" rotWithShape="1">
            <a:gsLst>
              <a:gs pos="0">
                <a:srgbClr val="FF9300">
                  <a:lumMod val="72000"/>
                  <a:lumOff val="28000"/>
                </a:srgbClr>
              </a:gs>
              <a:gs pos="27000">
                <a:srgbClr val="FFA52D">
                  <a:lumMod val="45000"/>
                  <a:lumOff val="55000"/>
                </a:srgbClr>
              </a:gs>
              <a:gs pos="100000">
                <a:srgbClr val="FFA52D">
                  <a:lumMod val="45000"/>
                  <a:lumOff val="55000"/>
                </a:srgbClr>
              </a:gs>
            </a:gsLst>
            <a:lin ang="0" scaled="1"/>
            <a:tileRect/>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5" name="五边形 7"/>
          <p:cNvSpPr/>
          <p:nvPr userDrawn="1"/>
        </p:nvSpPr>
        <p:spPr>
          <a:xfrm>
            <a:off x="2222500" y="3548063"/>
            <a:ext cx="1595438" cy="504825"/>
          </a:xfrm>
          <a:prstGeom prst="homePlate">
            <a:avLst/>
          </a:prstGeom>
          <a:gradFill flip="none" rotWithShape="1">
            <a:gsLst>
              <a:gs pos="0">
                <a:srgbClr val="FF9300">
                  <a:lumMod val="72000"/>
                  <a:lumOff val="28000"/>
                </a:srgbClr>
              </a:gs>
              <a:gs pos="27000">
                <a:srgbClr val="FFA52D">
                  <a:lumMod val="45000"/>
                  <a:lumOff val="55000"/>
                </a:srgbClr>
              </a:gs>
              <a:gs pos="100000">
                <a:srgbClr val="FFA52D">
                  <a:lumMod val="45000"/>
                  <a:lumOff val="55000"/>
                </a:srgbClr>
              </a:gs>
            </a:gsLst>
            <a:lin ang="0" scaled="1"/>
            <a:tileRect/>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6" name="五边形 8"/>
          <p:cNvSpPr/>
          <p:nvPr userDrawn="1"/>
        </p:nvSpPr>
        <p:spPr>
          <a:xfrm>
            <a:off x="2222500" y="4556125"/>
            <a:ext cx="1595438" cy="504825"/>
          </a:xfrm>
          <a:prstGeom prst="homePlate">
            <a:avLst/>
          </a:prstGeom>
          <a:gradFill flip="none" rotWithShape="1">
            <a:gsLst>
              <a:gs pos="0">
                <a:srgbClr val="FF9300">
                  <a:lumMod val="72000"/>
                  <a:lumOff val="28000"/>
                </a:srgbClr>
              </a:gs>
              <a:gs pos="27000">
                <a:srgbClr val="FFA52D">
                  <a:lumMod val="45000"/>
                  <a:lumOff val="55000"/>
                </a:srgbClr>
              </a:gs>
              <a:gs pos="100000">
                <a:srgbClr val="FFA52D">
                  <a:lumMod val="45000"/>
                  <a:lumOff val="55000"/>
                </a:srgbClr>
              </a:gs>
            </a:gsLst>
            <a:lin ang="0" scaled="1"/>
            <a:tileRect/>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7" name="矩形 2"/>
          <p:cNvSpPr/>
          <p:nvPr userDrawn="1"/>
        </p:nvSpPr>
        <p:spPr>
          <a:xfrm>
            <a:off x="-9525" y="3300413"/>
            <a:ext cx="2232025" cy="992187"/>
          </a:xfrm>
          <a:custGeom>
            <a:avLst/>
            <a:gdLst>
              <a:gd name="connsiteX0" fmla="*/ 0 w 2964963"/>
              <a:gd name="connsiteY0" fmla="*/ 0 h 895715"/>
              <a:gd name="connsiteX1" fmla="*/ 2941517 w 2964963"/>
              <a:gd name="connsiteY1" fmla="*/ 344767 h 895715"/>
              <a:gd name="connsiteX2" fmla="*/ 2964963 w 2964963"/>
              <a:gd name="connsiteY2" fmla="*/ 895715 h 895715"/>
              <a:gd name="connsiteX3" fmla="*/ 0 w 2964963"/>
              <a:gd name="connsiteY3" fmla="*/ 746565 h 895715"/>
              <a:gd name="connsiteX4" fmla="*/ 0 w 2964963"/>
              <a:gd name="connsiteY4" fmla="*/ 0 h 895715"/>
              <a:gd name="connsiteX0-1" fmla="*/ 11723 w 2976686"/>
              <a:gd name="connsiteY0-2" fmla="*/ 0 h 895715"/>
              <a:gd name="connsiteX1-3" fmla="*/ 2953240 w 2976686"/>
              <a:gd name="connsiteY1-4" fmla="*/ 344767 h 895715"/>
              <a:gd name="connsiteX2-5" fmla="*/ 2976686 w 2976686"/>
              <a:gd name="connsiteY2-6" fmla="*/ 895715 h 895715"/>
              <a:gd name="connsiteX3-7" fmla="*/ 0 w 2976686"/>
              <a:gd name="connsiteY3-8" fmla="*/ 887241 h 895715"/>
              <a:gd name="connsiteX4-9" fmla="*/ 11723 w 2976686"/>
              <a:gd name="connsiteY4-10" fmla="*/ 0 h 895715"/>
              <a:gd name="connsiteX0-11" fmla="*/ 11723 w 2976686"/>
              <a:gd name="connsiteY0-12" fmla="*/ 0 h 1016195"/>
              <a:gd name="connsiteX1-13" fmla="*/ 2953240 w 2976686"/>
              <a:gd name="connsiteY1-14" fmla="*/ 344767 h 1016195"/>
              <a:gd name="connsiteX2-15" fmla="*/ 2976686 w 2976686"/>
              <a:gd name="connsiteY2-16" fmla="*/ 895715 h 1016195"/>
              <a:gd name="connsiteX3-17" fmla="*/ 0 w 2976686"/>
              <a:gd name="connsiteY3-18" fmla="*/ 1016195 h 1016195"/>
              <a:gd name="connsiteX4-19" fmla="*/ 11723 w 2976686"/>
              <a:gd name="connsiteY4-20" fmla="*/ 0 h 1016195"/>
              <a:gd name="connsiteX0-21" fmla="*/ 0 w 2976686"/>
              <a:gd name="connsiteY0-22" fmla="*/ 0 h 898964"/>
              <a:gd name="connsiteX1-23" fmla="*/ 2953240 w 2976686"/>
              <a:gd name="connsiteY1-24" fmla="*/ 227536 h 898964"/>
              <a:gd name="connsiteX2-25" fmla="*/ 2976686 w 2976686"/>
              <a:gd name="connsiteY2-26" fmla="*/ 778484 h 898964"/>
              <a:gd name="connsiteX3-27" fmla="*/ 0 w 2976686"/>
              <a:gd name="connsiteY3-28" fmla="*/ 898964 h 898964"/>
              <a:gd name="connsiteX4-29" fmla="*/ 0 w 2976686"/>
              <a:gd name="connsiteY4-30" fmla="*/ 0 h 898964"/>
              <a:gd name="connsiteX0-31" fmla="*/ 0 w 2976686"/>
              <a:gd name="connsiteY0-32" fmla="*/ 0 h 992748"/>
              <a:gd name="connsiteX1-33" fmla="*/ 2953240 w 2976686"/>
              <a:gd name="connsiteY1-34" fmla="*/ 227536 h 992748"/>
              <a:gd name="connsiteX2-35" fmla="*/ 2976686 w 2976686"/>
              <a:gd name="connsiteY2-36" fmla="*/ 778484 h 992748"/>
              <a:gd name="connsiteX3-37" fmla="*/ 0 w 2976686"/>
              <a:gd name="connsiteY3-38" fmla="*/ 992748 h 992748"/>
              <a:gd name="connsiteX4-39" fmla="*/ 0 w 2976686"/>
              <a:gd name="connsiteY4-40" fmla="*/ 0 h 9927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76686" h="992748">
                <a:moveTo>
                  <a:pt x="0" y="0"/>
                </a:moveTo>
                <a:lnTo>
                  <a:pt x="2953240" y="227536"/>
                </a:lnTo>
                <a:lnTo>
                  <a:pt x="2976686" y="778484"/>
                </a:lnTo>
                <a:lnTo>
                  <a:pt x="0" y="992748"/>
                </a:lnTo>
                <a:lnTo>
                  <a:pt x="0" y="0"/>
                </a:lnTo>
                <a:close/>
              </a:path>
            </a:pathLst>
          </a:custGeom>
          <a:gradFill flip="none" rotWithShape="1">
            <a:gsLst>
              <a:gs pos="0">
                <a:srgbClr val="FF9300">
                  <a:lumMod val="40000"/>
                  <a:lumOff val="60000"/>
                </a:srgbClr>
              </a:gs>
              <a:gs pos="47000">
                <a:srgbClr val="FF9C19">
                  <a:lumMod val="45000"/>
                  <a:lumOff val="55000"/>
                </a:srgbClr>
              </a:gs>
              <a:gs pos="100000">
                <a:srgbClr val="FFA52D">
                  <a:lumMod val="50000"/>
                  <a:lumOff val="50000"/>
                </a:srgbClr>
              </a:gs>
            </a:gsLst>
            <a:lin ang="10800000" scaled="1"/>
            <a:tileRect/>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8" name="矩形 2"/>
          <p:cNvSpPr/>
          <p:nvPr userDrawn="1"/>
        </p:nvSpPr>
        <p:spPr>
          <a:xfrm>
            <a:off x="0" y="1731963"/>
            <a:ext cx="2232025" cy="1312862"/>
          </a:xfrm>
          <a:custGeom>
            <a:avLst/>
            <a:gdLst>
              <a:gd name="connsiteX0" fmla="*/ 0 w 2976687"/>
              <a:gd name="connsiteY0" fmla="*/ 0 h 1312251"/>
              <a:gd name="connsiteX1" fmla="*/ 2953241 w 2976687"/>
              <a:gd name="connsiteY1" fmla="*/ 808196 h 1312251"/>
              <a:gd name="connsiteX2" fmla="*/ 2976687 w 2976687"/>
              <a:gd name="connsiteY2" fmla="*/ 1312251 h 1312251"/>
              <a:gd name="connsiteX3" fmla="*/ 0 w 2976687"/>
              <a:gd name="connsiteY3" fmla="*/ 769898 h 1312251"/>
              <a:gd name="connsiteX4" fmla="*/ 0 w 2976687"/>
              <a:gd name="connsiteY4" fmla="*/ 0 h 1312251"/>
              <a:gd name="connsiteX0-1" fmla="*/ 0 w 2976687"/>
              <a:gd name="connsiteY0-2" fmla="*/ 0 h 1312251"/>
              <a:gd name="connsiteX1-3" fmla="*/ 2953241 w 2976687"/>
              <a:gd name="connsiteY1-4" fmla="*/ 808196 h 1312251"/>
              <a:gd name="connsiteX2-5" fmla="*/ 2976687 w 2976687"/>
              <a:gd name="connsiteY2-6" fmla="*/ 1312251 h 1312251"/>
              <a:gd name="connsiteX3-7" fmla="*/ 0 w 2976687"/>
              <a:gd name="connsiteY3-8" fmla="*/ 664390 h 1312251"/>
              <a:gd name="connsiteX4-9" fmla="*/ 0 w 2976687"/>
              <a:gd name="connsiteY4-10" fmla="*/ 0 h 1312251"/>
              <a:gd name="connsiteX0-11" fmla="*/ 0 w 2976687"/>
              <a:gd name="connsiteY0-12" fmla="*/ 0 h 1312251"/>
              <a:gd name="connsiteX1-13" fmla="*/ 2953241 w 2976687"/>
              <a:gd name="connsiteY1-14" fmla="*/ 808196 h 1312251"/>
              <a:gd name="connsiteX2-15" fmla="*/ 2976687 w 2976687"/>
              <a:gd name="connsiteY2-16" fmla="*/ 1312251 h 1312251"/>
              <a:gd name="connsiteX3-17" fmla="*/ 0 w 2976687"/>
              <a:gd name="connsiteY3-18" fmla="*/ 711282 h 1312251"/>
              <a:gd name="connsiteX4-19" fmla="*/ 0 w 2976687"/>
              <a:gd name="connsiteY4-20" fmla="*/ 0 h 13122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76687" h="1312251">
                <a:moveTo>
                  <a:pt x="0" y="0"/>
                </a:moveTo>
                <a:lnTo>
                  <a:pt x="2953241" y="808196"/>
                </a:lnTo>
                <a:lnTo>
                  <a:pt x="2976687" y="1312251"/>
                </a:lnTo>
                <a:lnTo>
                  <a:pt x="0" y="711282"/>
                </a:lnTo>
                <a:lnTo>
                  <a:pt x="0" y="0"/>
                </a:lnTo>
                <a:close/>
              </a:path>
            </a:pathLst>
          </a:custGeom>
          <a:gradFill flip="none" rotWithShape="1">
            <a:gsLst>
              <a:gs pos="0">
                <a:srgbClr val="FF9300">
                  <a:lumMod val="40000"/>
                  <a:lumOff val="60000"/>
                </a:srgbClr>
              </a:gs>
              <a:gs pos="47000">
                <a:srgbClr val="FF9C19">
                  <a:lumMod val="45000"/>
                  <a:lumOff val="55000"/>
                </a:srgbClr>
              </a:gs>
              <a:gs pos="100000">
                <a:srgbClr val="FFA52D">
                  <a:lumMod val="50000"/>
                  <a:lumOff val="50000"/>
                </a:srgbClr>
              </a:gs>
            </a:gsLst>
            <a:lin ang="10800000" scaled="1"/>
            <a:tileRect/>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9" name="矩形 2"/>
          <p:cNvSpPr/>
          <p:nvPr userDrawn="1"/>
        </p:nvSpPr>
        <p:spPr>
          <a:xfrm>
            <a:off x="-9525" y="2446338"/>
            <a:ext cx="2232025" cy="1112837"/>
          </a:xfrm>
          <a:custGeom>
            <a:avLst/>
            <a:gdLst>
              <a:gd name="connsiteX0" fmla="*/ 0 w 2976687"/>
              <a:gd name="connsiteY0" fmla="*/ 0 h 1159692"/>
              <a:gd name="connsiteX1" fmla="*/ 2976687 w 2976687"/>
              <a:gd name="connsiteY1" fmla="*/ 632188 h 1159692"/>
              <a:gd name="connsiteX2" fmla="*/ 2964963 w 2976687"/>
              <a:gd name="connsiteY2" fmla="*/ 1159692 h 1159692"/>
              <a:gd name="connsiteX3" fmla="*/ 11723 w 2976687"/>
              <a:gd name="connsiteY3" fmla="*/ 781870 h 1159692"/>
              <a:gd name="connsiteX4" fmla="*/ 0 w 2976687"/>
              <a:gd name="connsiteY4" fmla="*/ 0 h 1159692"/>
              <a:gd name="connsiteX0-1" fmla="*/ 0 w 2976687"/>
              <a:gd name="connsiteY0-2" fmla="*/ 0 h 1159692"/>
              <a:gd name="connsiteX1-3" fmla="*/ 2976687 w 2976687"/>
              <a:gd name="connsiteY1-4" fmla="*/ 632188 h 1159692"/>
              <a:gd name="connsiteX2-5" fmla="*/ 2964963 w 2976687"/>
              <a:gd name="connsiteY2-6" fmla="*/ 1159692 h 1159692"/>
              <a:gd name="connsiteX3-7" fmla="*/ 11723 w 2976687"/>
              <a:gd name="connsiteY3-8" fmla="*/ 899100 h 1159692"/>
              <a:gd name="connsiteX4-9" fmla="*/ 0 w 2976687"/>
              <a:gd name="connsiteY4-10" fmla="*/ 0 h 1159692"/>
              <a:gd name="connsiteX0-11" fmla="*/ 0 w 2976687"/>
              <a:gd name="connsiteY0-12" fmla="*/ 0 h 1112800"/>
              <a:gd name="connsiteX1-13" fmla="*/ 2976687 w 2976687"/>
              <a:gd name="connsiteY1-14" fmla="*/ 585296 h 1112800"/>
              <a:gd name="connsiteX2-15" fmla="*/ 2964963 w 2976687"/>
              <a:gd name="connsiteY2-16" fmla="*/ 1112800 h 1112800"/>
              <a:gd name="connsiteX3-17" fmla="*/ 11723 w 2976687"/>
              <a:gd name="connsiteY3-18" fmla="*/ 852208 h 1112800"/>
              <a:gd name="connsiteX4-19" fmla="*/ 0 w 2976687"/>
              <a:gd name="connsiteY4-20" fmla="*/ 0 h 11128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76687" h="1112800">
                <a:moveTo>
                  <a:pt x="0" y="0"/>
                </a:moveTo>
                <a:lnTo>
                  <a:pt x="2976687" y="585296"/>
                </a:lnTo>
                <a:lnTo>
                  <a:pt x="2964963" y="1112800"/>
                </a:lnTo>
                <a:cubicBezTo>
                  <a:pt x="1980550" y="975136"/>
                  <a:pt x="996136" y="989872"/>
                  <a:pt x="11723" y="852208"/>
                </a:cubicBezTo>
                <a:cubicBezTo>
                  <a:pt x="11723" y="626754"/>
                  <a:pt x="0" y="225454"/>
                  <a:pt x="0" y="0"/>
                </a:cubicBezTo>
                <a:close/>
              </a:path>
            </a:pathLst>
          </a:custGeom>
          <a:gradFill flip="none" rotWithShape="1">
            <a:gsLst>
              <a:gs pos="0">
                <a:srgbClr val="FF9300"/>
              </a:gs>
              <a:gs pos="47000">
                <a:srgbClr val="FF9C19"/>
              </a:gs>
              <a:gs pos="100000">
                <a:srgbClr val="FFA52D"/>
              </a:gs>
            </a:gsLst>
            <a:lin ang="10800000" scaled="1"/>
            <a:tileRect/>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10" name="矩形 2"/>
          <p:cNvSpPr/>
          <p:nvPr userDrawn="1"/>
        </p:nvSpPr>
        <p:spPr>
          <a:xfrm>
            <a:off x="-9525" y="4556125"/>
            <a:ext cx="2232025" cy="1393825"/>
          </a:xfrm>
          <a:custGeom>
            <a:avLst/>
            <a:gdLst>
              <a:gd name="connsiteX0" fmla="*/ 2942105 w 2965551"/>
              <a:gd name="connsiteY0" fmla="*/ 0 h 1006692"/>
              <a:gd name="connsiteX1" fmla="*/ 2965551 w 2965551"/>
              <a:gd name="connsiteY1" fmla="*/ 504055 h 1006692"/>
              <a:gd name="connsiteX2" fmla="*/ 0 w 2965551"/>
              <a:gd name="connsiteY2" fmla="*/ 1006692 h 1006692"/>
              <a:gd name="connsiteX3" fmla="*/ 0 w 2965551"/>
              <a:gd name="connsiteY3" fmla="*/ 45621 h 1006692"/>
              <a:gd name="connsiteX4" fmla="*/ 2942105 w 2965551"/>
              <a:gd name="connsiteY4" fmla="*/ 0 h 1006692"/>
              <a:gd name="connsiteX0-1" fmla="*/ 2953828 w 2977274"/>
              <a:gd name="connsiteY0-2" fmla="*/ 0 h 1006692"/>
              <a:gd name="connsiteX1-3" fmla="*/ 2977274 w 2977274"/>
              <a:gd name="connsiteY1-4" fmla="*/ 504055 h 1006692"/>
              <a:gd name="connsiteX2-5" fmla="*/ 11723 w 2977274"/>
              <a:gd name="connsiteY2-6" fmla="*/ 1006692 h 1006692"/>
              <a:gd name="connsiteX3-7" fmla="*/ 0 w 2977274"/>
              <a:gd name="connsiteY3-8" fmla="*/ 186298 h 1006692"/>
              <a:gd name="connsiteX4-9" fmla="*/ 2953828 w 2977274"/>
              <a:gd name="connsiteY4-10" fmla="*/ 0 h 1006692"/>
              <a:gd name="connsiteX0-11" fmla="*/ 2953828 w 2977274"/>
              <a:gd name="connsiteY0-12" fmla="*/ 0 h 1205985"/>
              <a:gd name="connsiteX1-13" fmla="*/ 2977274 w 2977274"/>
              <a:gd name="connsiteY1-14" fmla="*/ 504055 h 1205985"/>
              <a:gd name="connsiteX2-15" fmla="*/ 11723 w 2977274"/>
              <a:gd name="connsiteY2-16" fmla="*/ 1205985 h 1205985"/>
              <a:gd name="connsiteX3-17" fmla="*/ 0 w 2977274"/>
              <a:gd name="connsiteY3-18" fmla="*/ 186298 h 1205985"/>
              <a:gd name="connsiteX4-19" fmla="*/ 2953828 w 2977274"/>
              <a:gd name="connsiteY4-20" fmla="*/ 0 h 1205985"/>
              <a:gd name="connsiteX0-21" fmla="*/ 2953828 w 2977274"/>
              <a:gd name="connsiteY0-22" fmla="*/ 0 h 1205985"/>
              <a:gd name="connsiteX1-23" fmla="*/ 2977274 w 2977274"/>
              <a:gd name="connsiteY1-24" fmla="*/ 504055 h 1205985"/>
              <a:gd name="connsiteX2-25" fmla="*/ 11723 w 2977274"/>
              <a:gd name="connsiteY2-26" fmla="*/ 1205985 h 1205985"/>
              <a:gd name="connsiteX3-27" fmla="*/ 0 w 2977274"/>
              <a:gd name="connsiteY3-28" fmla="*/ 362144 h 1205985"/>
              <a:gd name="connsiteX4-29" fmla="*/ 2953828 w 2977274"/>
              <a:gd name="connsiteY4-30" fmla="*/ 0 h 1205985"/>
              <a:gd name="connsiteX0-31" fmla="*/ 2953828 w 2977274"/>
              <a:gd name="connsiteY0-32" fmla="*/ 0 h 1393554"/>
              <a:gd name="connsiteX1-33" fmla="*/ 2977274 w 2977274"/>
              <a:gd name="connsiteY1-34" fmla="*/ 504055 h 1393554"/>
              <a:gd name="connsiteX2-35" fmla="*/ 11723 w 2977274"/>
              <a:gd name="connsiteY2-36" fmla="*/ 1393554 h 1393554"/>
              <a:gd name="connsiteX3-37" fmla="*/ 0 w 2977274"/>
              <a:gd name="connsiteY3-38" fmla="*/ 362144 h 1393554"/>
              <a:gd name="connsiteX4-39" fmla="*/ 2953828 w 2977274"/>
              <a:gd name="connsiteY4-40" fmla="*/ 0 h 1393554"/>
              <a:gd name="connsiteX0-41" fmla="*/ 2953828 w 2977274"/>
              <a:gd name="connsiteY0-42" fmla="*/ 0 h 1393554"/>
              <a:gd name="connsiteX1-43" fmla="*/ 2977274 w 2977274"/>
              <a:gd name="connsiteY1-44" fmla="*/ 504055 h 1393554"/>
              <a:gd name="connsiteX2-45" fmla="*/ 11723 w 2977274"/>
              <a:gd name="connsiteY2-46" fmla="*/ 1393554 h 1393554"/>
              <a:gd name="connsiteX3-47" fmla="*/ 0 w 2977274"/>
              <a:gd name="connsiteY3-48" fmla="*/ 491098 h 1393554"/>
              <a:gd name="connsiteX4-49" fmla="*/ 2953828 w 2977274"/>
              <a:gd name="connsiteY4-50" fmla="*/ 0 h 139355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77274" h="1393554">
                <a:moveTo>
                  <a:pt x="2953828" y="0"/>
                </a:moveTo>
                <a:lnTo>
                  <a:pt x="2977274" y="504055"/>
                </a:lnTo>
                <a:lnTo>
                  <a:pt x="11723" y="1393554"/>
                </a:lnTo>
                <a:lnTo>
                  <a:pt x="0" y="491098"/>
                </a:lnTo>
                <a:lnTo>
                  <a:pt x="2953828" y="0"/>
                </a:lnTo>
                <a:close/>
              </a:path>
            </a:pathLst>
          </a:custGeom>
          <a:gradFill flip="none" rotWithShape="1">
            <a:gsLst>
              <a:gs pos="0">
                <a:srgbClr val="FF9300">
                  <a:lumMod val="40000"/>
                  <a:lumOff val="60000"/>
                </a:srgbClr>
              </a:gs>
              <a:gs pos="47000">
                <a:srgbClr val="FF9C19">
                  <a:lumMod val="45000"/>
                  <a:lumOff val="55000"/>
                </a:srgbClr>
              </a:gs>
              <a:gs pos="100000">
                <a:srgbClr val="FFA52D">
                  <a:lumMod val="50000"/>
                  <a:lumOff val="50000"/>
                </a:srgbClr>
              </a:gs>
            </a:gsLst>
            <a:lin ang="10800000" scaled="1"/>
            <a:tileRect/>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11" name="矩形 2"/>
          <p:cNvSpPr/>
          <p:nvPr userDrawn="1"/>
        </p:nvSpPr>
        <p:spPr>
          <a:xfrm>
            <a:off x="-9525" y="4052888"/>
            <a:ext cx="2232025" cy="993775"/>
          </a:xfrm>
          <a:custGeom>
            <a:avLst/>
            <a:gdLst>
              <a:gd name="connsiteX0" fmla="*/ 0 w 2964964"/>
              <a:gd name="connsiteY0" fmla="*/ 0 h 828291"/>
              <a:gd name="connsiteX1" fmla="*/ 2953242 w 2964964"/>
              <a:gd name="connsiteY1" fmla="*/ 138455 h 828291"/>
              <a:gd name="connsiteX2" fmla="*/ 2964964 w 2964964"/>
              <a:gd name="connsiteY2" fmla="*/ 642512 h 828291"/>
              <a:gd name="connsiteX3" fmla="*/ 0 w 2964964"/>
              <a:gd name="connsiteY3" fmla="*/ 828291 h 828291"/>
              <a:gd name="connsiteX4" fmla="*/ 0 w 2964964"/>
              <a:gd name="connsiteY4" fmla="*/ 0 h 828291"/>
              <a:gd name="connsiteX0-1" fmla="*/ 0 w 2964964"/>
              <a:gd name="connsiteY0-2" fmla="*/ 13945 h 689836"/>
              <a:gd name="connsiteX1-3" fmla="*/ 2953242 w 2964964"/>
              <a:gd name="connsiteY1-4" fmla="*/ 0 h 689836"/>
              <a:gd name="connsiteX2-5" fmla="*/ 2964964 w 2964964"/>
              <a:gd name="connsiteY2-6" fmla="*/ 504057 h 689836"/>
              <a:gd name="connsiteX3-7" fmla="*/ 0 w 2964964"/>
              <a:gd name="connsiteY3-8" fmla="*/ 689836 h 689836"/>
              <a:gd name="connsiteX4-9" fmla="*/ 0 w 2964964"/>
              <a:gd name="connsiteY4-10" fmla="*/ 13945 h 689836"/>
              <a:gd name="connsiteX0-11" fmla="*/ 0 w 2964964"/>
              <a:gd name="connsiteY0-12" fmla="*/ 13945 h 853959"/>
              <a:gd name="connsiteX1-13" fmla="*/ 2953242 w 2964964"/>
              <a:gd name="connsiteY1-14" fmla="*/ 0 h 853959"/>
              <a:gd name="connsiteX2-15" fmla="*/ 2964964 w 2964964"/>
              <a:gd name="connsiteY2-16" fmla="*/ 504057 h 853959"/>
              <a:gd name="connsiteX3-17" fmla="*/ 0 w 2964964"/>
              <a:gd name="connsiteY3-18" fmla="*/ 853959 h 853959"/>
              <a:gd name="connsiteX4-19" fmla="*/ 0 w 2964964"/>
              <a:gd name="connsiteY4-20" fmla="*/ 13945 h 853959"/>
              <a:gd name="connsiteX0-21" fmla="*/ 0 w 2964964"/>
              <a:gd name="connsiteY0-22" fmla="*/ 154622 h 853959"/>
              <a:gd name="connsiteX1-23" fmla="*/ 2953242 w 2964964"/>
              <a:gd name="connsiteY1-24" fmla="*/ 0 h 853959"/>
              <a:gd name="connsiteX2-25" fmla="*/ 2964964 w 2964964"/>
              <a:gd name="connsiteY2-26" fmla="*/ 504057 h 853959"/>
              <a:gd name="connsiteX3-27" fmla="*/ 0 w 2964964"/>
              <a:gd name="connsiteY3-28" fmla="*/ 853959 h 853959"/>
              <a:gd name="connsiteX4-29" fmla="*/ 0 w 2964964"/>
              <a:gd name="connsiteY4-30" fmla="*/ 154622 h 853959"/>
              <a:gd name="connsiteX0-31" fmla="*/ 11723 w 2976687"/>
              <a:gd name="connsiteY0-32" fmla="*/ 154622 h 994636"/>
              <a:gd name="connsiteX1-33" fmla="*/ 2964965 w 2976687"/>
              <a:gd name="connsiteY1-34" fmla="*/ 0 h 994636"/>
              <a:gd name="connsiteX2-35" fmla="*/ 2976687 w 2976687"/>
              <a:gd name="connsiteY2-36" fmla="*/ 504057 h 994636"/>
              <a:gd name="connsiteX3-37" fmla="*/ 0 w 2976687"/>
              <a:gd name="connsiteY3-38" fmla="*/ 994636 h 994636"/>
              <a:gd name="connsiteX4-39" fmla="*/ 11723 w 2976687"/>
              <a:gd name="connsiteY4-40" fmla="*/ 154622 h 994636"/>
              <a:gd name="connsiteX0-41" fmla="*/ 11723 w 2976687"/>
              <a:gd name="connsiteY0-42" fmla="*/ 224960 h 994636"/>
              <a:gd name="connsiteX1-43" fmla="*/ 2964965 w 2976687"/>
              <a:gd name="connsiteY1-44" fmla="*/ 0 h 994636"/>
              <a:gd name="connsiteX2-45" fmla="*/ 2976687 w 2976687"/>
              <a:gd name="connsiteY2-46" fmla="*/ 504057 h 994636"/>
              <a:gd name="connsiteX3-47" fmla="*/ 0 w 2976687"/>
              <a:gd name="connsiteY3-48" fmla="*/ 994636 h 994636"/>
              <a:gd name="connsiteX4-49" fmla="*/ 11723 w 2976687"/>
              <a:gd name="connsiteY4-50" fmla="*/ 224960 h 9946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76687" h="994636">
                <a:moveTo>
                  <a:pt x="11723" y="224960"/>
                </a:moveTo>
                <a:lnTo>
                  <a:pt x="2964965" y="0"/>
                </a:lnTo>
                <a:lnTo>
                  <a:pt x="2976687" y="504057"/>
                </a:lnTo>
                <a:lnTo>
                  <a:pt x="0" y="994636"/>
                </a:lnTo>
                <a:lnTo>
                  <a:pt x="11723" y="224960"/>
                </a:lnTo>
                <a:close/>
              </a:path>
            </a:pathLst>
          </a:custGeom>
          <a:gradFill flip="none" rotWithShape="1">
            <a:gsLst>
              <a:gs pos="0">
                <a:srgbClr val="FF9300"/>
              </a:gs>
              <a:gs pos="47000">
                <a:srgbClr val="FF9C19"/>
              </a:gs>
              <a:gs pos="100000">
                <a:srgbClr val="FFA52D"/>
              </a:gs>
            </a:gsLst>
            <a:lin ang="10800000" scaled="1"/>
            <a:tileRect/>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12" name="TextBox 10"/>
          <p:cNvSpPr txBox="1"/>
          <p:nvPr userDrawn="1"/>
        </p:nvSpPr>
        <p:spPr>
          <a:xfrm>
            <a:off x="4140200" y="1905000"/>
            <a:ext cx="2579688" cy="811213"/>
          </a:xfrm>
          <a:prstGeom prst="rect">
            <a:avLst/>
          </a:prstGeom>
          <a:noFill/>
        </p:spPr>
        <p:txBody>
          <a:bodyPr>
            <a:spAutoFit/>
          </a:bodyPr>
          <a:lstStyle/>
          <a:p>
            <a:pPr algn="ctr" fontAlgn="auto">
              <a:lnSpc>
                <a:spcPct val="130000"/>
              </a:lnSpc>
              <a:spcBef>
                <a:spcPts val="0"/>
              </a:spcBef>
              <a:spcAft>
                <a:spcPts val="0"/>
              </a:spcAft>
              <a:defRPr/>
            </a:pPr>
            <a:r>
              <a:rPr lang="zh-CN" altLang="en-US" sz="3600" b="1" kern="0" dirty="0">
                <a:solidFill>
                  <a:srgbClr val="686868"/>
                </a:solidFill>
                <a:latin typeface="微软雅黑" panose="020B0503020204020204" pitchFamily="34" charset="-122"/>
                <a:ea typeface="微软雅黑" panose="020B0503020204020204" pitchFamily="34" charset="-122"/>
              </a:rPr>
              <a:t>布局之美</a:t>
            </a:r>
          </a:p>
        </p:txBody>
      </p:sp>
      <p:sp>
        <p:nvSpPr>
          <p:cNvPr id="13" name="TextBox 11"/>
          <p:cNvSpPr txBox="1"/>
          <p:nvPr userDrawn="1"/>
        </p:nvSpPr>
        <p:spPr>
          <a:xfrm>
            <a:off x="4129088" y="2952750"/>
            <a:ext cx="2579687" cy="812800"/>
          </a:xfrm>
          <a:prstGeom prst="rect">
            <a:avLst/>
          </a:prstGeom>
          <a:noFill/>
        </p:spPr>
        <p:txBody>
          <a:bodyPr>
            <a:spAutoFit/>
          </a:bodyPr>
          <a:lstStyle/>
          <a:p>
            <a:pPr algn="ctr" fontAlgn="auto">
              <a:lnSpc>
                <a:spcPct val="130000"/>
              </a:lnSpc>
              <a:spcBef>
                <a:spcPts val="0"/>
              </a:spcBef>
              <a:spcAft>
                <a:spcPts val="0"/>
              </a:spcAft>
              <a:defRPr/>
            </a:pPr>
            <a:r>
              <a:rPr lang="zh-CN" altLang="en-US" sz="3600" b="1" kern="0" dirty="0">
                <a:solidFill>
                  <a:srgbClr val="686868"/>
                </a:solidFill>
                <a:latin typeface="微软雅黑" panose="020B0503020204020204" pitchFamily="34" charset="-122"/>
                <a:ea typeface="微软雅黑" panose="020B0503020204020204" pitchFamily="34" charset="-122"/>
              </a:rPr>
              <a:t>图形运用</a:t>
            </a:r>
          </a:p>
        </p:txBody>
      </p:sp>
      <p:sp>
        <p:nvSpPr>
          <p:cNvPr id="14" name="TextBox 12"/>
          <p:cNvSpPr txBox="1"/>
          <p:nvPr userDrawn="1"/>
        </p:nvSpPr>
        <p:spPr>
          <a:xfrm>
            <a:off x="4129088" y="4000500"/>
            <a:ext cx="2579687" cy="812800"/>
          </a:xfrm>
          <a:prstGeom prst="rect">
            <a:avLst/>
          </a:prstGeom>
          <a:noFill/>
        </p:spPr>
        <p:txBody>
          <a:bodyPr>
            <a:spAutoFit/>
          </a:bodyPr>
          <a:lstStyle/>
          <a:p>
            <a:pPr algn="ctr" fontAlgn="auto">
              <a:lnSpc>
                <a:spcPct val="130000"/>
              </a:lnSpc>
              <a:spcBef>
                <a:spcPts val="0"/>
              </a:spcBef>
              <a:spcAft>
                <a:spcPts val="0"/>
              </a:spcAft>
              <a:defRPr/>
            </a:pPr>
            <a:r>
              <a:rPr lang="zh-CN" altLang="en-US" sz="3600" b="1" kern="0" dirty="0">
                <a:solidFill>
                  <a:srgbClr val="686868"/>
                </a:solidFill>
                <a:latin typeface="微软雅黑" panose="020B0503020204020204" pitchFamily="34" charset="-122"/>
                <a:ea typeface="微软雅黑" panose="020B0503020204020204" pitchFamily="34" charset="-122"/>
              </a:rPr>
              <a:t>具体设计</a:t>
            </a:r>
          </a:p>
        </p:txBody>
      </p:sp>
      <p:sp>
        <p:nvSpPr>
          <p:cNvPr id="15" name="五边形 17"/>
          <p:cNvSpPr/>
          <p:nvPr userDrawn="1"/>
        </p:nvSpPr>
        <p:spPr>
          <a:xfrm>
            <a:off x="2222500" y="2036763"/>
            <a:ext cx="1906588" cy="503237"/>
          </a:xfrm>
          <a:prstGeom prst="homePlate">
            <a:avLst/>
          </a:prstGeom>
          <a:gradFill flip="none" rotWithShape="1">
            <a:gsLst>
              <a:gs pos="0">
                <a:srgbClr val="FF9300"/>
              </a:gs>
              <a:gs pos="20000">
                <a:srgbClr val="FF9C19"/>
              </a:gs>
              <a:gs pos="100000">
                <a:srgbClr val="FFA52D"/>
              </a:gs>
            </a:gsLst>
            <a:lin ang="0" scaled="1"/>
            <a:tileRect/>
          </a:gradFill>
          <a:ln w="25400" cap="flat" cmpd="sng" algn="ctr">
            <a:noFill/>
            <a:prstDash val="solid"/>
          </a:ln>
          <a:effectLst>
            <a:outerShdw blurRad="50800" dist="38100" dir="5400000" algn="t" rotWithShape="0">
              <a:prstClr val="black">
                <a:alpha val="40000"/>
              </a:prstClr>
            </a:outerShdw>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16" name="TextBox 14"/>
          <p:cNvSpPr txBox="1"/>
          <p:nvPr userDrawn="1"/>
        </p:nvSpPr>
        <p:spPr>
          <a:xfrm>
            <a:off x="2347913" y="2039938"/>
            <a:ext cx="1241425" cy="492125"/>
          </a:xfrm>
          <a:prstGeom prst="rect">
            <a:avLst/>
          </a:prstGeom>
          <a:noFill/>
        </p:spPr>
        <p:txBody>
          <a:bodyPr>
            <a:spAutoFit/>
          </a:bodyPr>
          <a:lstStyle/>
          <a:p>
            <a:pPr algn="ctr" fontAlgn="auto">
              <a:lnSpc>
                <a:spcPct val="130000"/>
              </a:lnSpc>
              <a:spcBef>
                <a:spcPts val="0"/>
              </a:spcBef>
              <a:spcAft>
                <a:spcPts val="0"/>
              </a:spcAft>
              <a:defRPr/>
            </a:pPr>
            <a:r>
              <a:rPr lang="zh-CN" altLang="en-US" sz="2000" b="1" kern="0" dirty="0">
                <a:solidFill>
                  <a:sysClr val="window" lastClr="FFFFFF"/>
                </a:solidFill>
                <a:latin typeface="微软雅黑" panose="020B0503020204020204" pitchFamily="34" charset="-122"/>
                <a:ea typeface="微软雅黑" panose="020B0503020204020204" pitchFamily="34" charset="-122"/>
              </a:rPr>
              <a:t>第一章</a:t>
            </a:r>
          </a:p>
        </p:txBody>
      </p:sp>
      <p:sp>
        <p:nvSpPr>
          <p:cNvPr id="17" name="五边形 19"/>
          <p:cNvSpPr/>
          <p:nvPr userDrawn="1"/>
        </p:nvSpPr>
        <p:spPr>
          <a:xfrm>
            <a:off x="2222500" y="3044825"/>
            <a:ext cx="1906588" cy="503238"/>
          </a:xfrm>
          <a:prstGeom prst="homePlate">
            <a:avLst/>
          </a:prstGeom>
          <a:gradFill flip="none" rotWithShape="1">
            <a:gsLst>
              <a:gs pos="0">
                <a:srgbClr val="FF9300"/>
              </a:gs>
              <a:gs pos="20000">
                <a:srgbClr val="FF9C19"/>
              </a:gs>
              <a:gs pos="100000">
                <a:srgbClr val="FFA52D"/>
              </a:gs>
            </a:gsLst>
            <a:lin ang="0" scaled="1"/>
            <a:tileRect/>
          </a:gradFill>
          <a:ln w="25400" cap="flat" cmpd="sng" algn="ctr">
            <a:noFill/>
            <a:prstDash val="solid"/>
          </a:ln>
          <a:effectLst>
            <a:outerShdw blurRad="50800" dist="38100" dir="5400000" algn="t" rotWithShape="0">
              <a:prstClr val="black">
                <a:alpha val="40000"/>
              </a:prstClr>
            </a:outerShdw>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18" name="TextBox 16"/>
          <p:cNvSpPr txBox="1"/>
          <p:nvPr userDrawn="1"/>
        </p:nvSpPr>
        <p:spPr>
          <a:xfrm>
            <a:off x="2347913" y="3060700"/>
            <a:ext cx="1241425" cy="492125"/>
          </a:xfrm>
          <a:prstGeom prst="rect">
            <a:avLst/>
          </a:prstGeom>
          <a:noFill/>
        </p:spPr>
        <p:txBody>
          <a:bodyPr>
            <a:spAutoFit/>
          </a:bodyPr>
          <a:lstStyle/>
          <a:p>
            <a:pPr algn="ctr" fontAlgn="auto">
              <a:lnSpc>
                <a:spcPct val="130000"/>
              </a:lnSpc>
              <a:spcBef>
                <a:spcPts val="0"/>
              </a:spcBef>
              <a:spcAft>
                <a:spcPts val="0"/>
              </a:spcAft>
              <a:defRPr/>
            </a:pPr>
            <a:r>
              <a:rPr lang="zh-CN" altLang="en-US" sz="2000" b="1" kern="0" dirty="0">
                <a:solidFill>
                  <a:sysClr val="window" lastClr="FFFFFF"/>
                </a:solidFill>
                <a:latin typeface="微软雅黑" panose="020B0503020204020204" pitchFamily="34" charset="-122"/>
                <a:ea typeface="微软雅黑" panose="020B0503020204020204" pitchFamily="34" charset="-122"/>
              </a:rPr>
              <a:t>第二章</a:t>
            </a:r>
          </a:p>
        </p:txBody>
      </p:sp>
      <p:sp>
        <p:nvSpPr>
          <p:cNvPr id="19" name="五边形 21"/>
          <p:cNvSpPr/>
          <p:nvPr userDrawn="1"/>
        </p:nvSpPr>
        <p:spPr>
          <a:xfrm>
            <a:off x="2222500" y="4052888"/>
            <a:ext cx="1906588" cy="503237"/>
          </a:xfrm>
          <a:prstGeom prst="homePlate">
            <a:avLst/>
          </a:prstGeom>
          <a:gradFill flip="none" rotWithShape="1">
            <a:gsLst>
              <a:gs pos="0">
                <a:srgbClr val="FF9300"/>
              </a:gs>
              <a:gs pos="20000">
                <a:srgbClr val="FF9C19"/>
              </a:gs>
              <a:gs pos="100000">
                <a:srgbClr val="FFA52D"/>
              </a:gs>
            </a:gsLst>
            <a:lin ang="0" scaled="1"/>
            <a:tileRect/>
          </a:gradFill>
          <a:ln w="25400" cap="flat" cmpd="sng" algn="ctr">
            <a:noFill/>
            <a:prstDash val="solid"/>
          </a:ln>
          <a:effectLst>
            <a:outerShdw blurRad="50800" dist="38100" dir="5400000" algn="t" rotWithShape="0">
              <a:prstClr val="black">
                <a:alpha val="40000"/>
              </a:prstClr>
            </a:outerShdw>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20" name="TextBox 18"/>
          <p:cNvSpPr txBox="1"/>
          <p:nvPr userDrawn="1"/>
        </p:nvSpPr>
        <p:spPr>
          <a:xfrm>
            <a:off x="2347913" y="4078288"/>
            <a:ext cx="1241425" cy="492125"/>
          </a:xfrm>
          <a:prstGeom prst="rect">
            <a:avLst/>
          </a:prstGeom>
          <a:noFill/>
        </p:spPr>
        <p:txBody>
          <a:bodyPr>
            <a:spAutoFit/>
          </a:bodyPr>
          <a:lstStyle/>
          <a:p>
            <a:pPr algn="ctr" fontAlgn="auto">
              <a:lnSpc>
                <a:spcPct val="130000"/>
              </a:lnSpc>
              <a:spcBef>
                <a:spcPts val="0"/>
              </a:spcBef>
              <a:spcAft>
                <a:spcPts val="0"/>
              </a:spcAft>
              <a:defRPr/>
            </a:pPr>
            <a:r>
              <a:rPr lang="zh-CN" altLang="en-US" sz="2000" b="1" kern="0" dirty="0">
                <a:solidFill>
                  <a:sysClr val="window" lastClr="FFFFFF"/>
                </a:solidFill>
                <a:latin typeface="微软雅黑" panose="020B0503020204020204" pitchFamily="34" charset="-122"/>
                <a:ea typeface="微软雅黑" panose="020B0503020204020204" pitchFamily="34" charset="-122"/>
              </a:rPr>
              <a:t>第三章</a:t>
            </a:r>
          </a:p>
        </p:txBody>
      </p:sp>
      <p:sp>
        <p:nvSpPr>
          <p:cNvPr id="21" name="矩形 23"/>
          <p:cNvSpPr/>
          <p:nvPr userDrawn="1"/>
        </p:nvSpPr>
        <p:spPr>
          <a:xfrm rot="5400000">
            <a:off x="-948886" y="3652751"/>
            <a:ext cx="6336000" cy="26986"/>
          </a:xfrm>
          <a:prstGeom prst="rect">
            <a:avLst/>
          </a:prstGeom>
          <a:gradFill>
            <a:gsLst>
              <a:gs pos="49628">
                <a:srgbClr val="FF9504"/>
              </a:gs>
              <a:gs pos="2000">
                <a:sysClr val="window" lastClr="FFFFFF">
                  <a:alpha val="0"/>
                </a:sysClr>
              </a:gs>
              <a:gs pos="100000">
                <a:sysClr val="window" lastClr="FFFFFF">
                  <a:alpha val="0"/>
                </a:sysClr>
              </a:gs>
            </a:gsLst>
            <a:lin ang="10800000" scaled="1"/>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22" name="五边形 25"/>
          <p:cNvSpPr/>
          <p:nvPr userDrawn="1"/>
        </p:nvSpPr>
        <p:spPr>
          <a:xfrm flipH="1">
            <a:off x="8404225" y="5949950"/>
            <a:ext cx="739775" cy="504825"/>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23" name="TextBox 15"/>
          <p:cNvSpPr txBox="1"/>
          <p:nvPr userDrawn="1"/>
        </p:nvSpPr>
        <p:spPr>
          <a:xfrm>
            <a:off x="8529638" y="6032500"/>
            <a:ext cx="488950" cy="338138"/>
          </a:xfrm>
          <a:prstGeom prst="rect">
            <a:avLst/>
          </a:prstGeom>
          <a:noFill/>
        </p:spPr>
        <p:txBody>
          <a:bodyPr>
            <a:spAutoFit/>
          </a:bodyPr>
          <a:lstStyle/>
          <a:p>
            <a:pPr algn="ctr" fontAlgn="auto">
              <a:spcBef>
                <a:spcPts val="0"/>
              </a:spcBef>
              <a:spcAft>
                <a:spcPts val="0"/>
              </a:spcAft>
              <a:defRPr/>
            </a:pPr>
            <a:fld id="{76D148F4-8778-46EE-8596-2FCA6E045301}" type="slidenum">
              <a:rPr lang="zh-CN" altLang="en-US" sz="1600">
                <a:solidFill>
                  <a:schemeClr val="bg1"/>
                </a:solidFill>
                <a:latin typeface="Arial Unicode MS" pitchFamily="34" charset="-122"/>
                <a:ea typeface="Arial Unicode MS" pitchFamily="34" charset="-122"/>
                <a:cs typeface="Arial Unicode MS" pitchFamily="34" charset="-122"/>
              </a:rPr>
              <a:t>‹#›</a:t>
            </a:fld>
            <a:r>
              <a:rPr lang="zh-CN" altLang="en-US" sz="1600" dirty="0">
                <a:solidFill>
                  <a:schemeClr val="bg1"/>
                </a:solidFill>
                <a:latin typeface="Arial Unicode MS" pitchFamily="34" charset="-122"/>
                <a:ea typeface="Arial Unicode MS" pitchFamily="34" charset="-122"/>
                <a:cs typeface="Arial Unicode MS" pitchFamily="34" charset="-122"/>
              </a:rPr>
              <a:t> </a:t>
            </a:r>
          </a:p>
        </p:txBody>
      </p:sp>
      <p:sp>
        <p:nvSpPr>
          <p:cNvPr id="24" name="椭圆 26"/>
          <p:cNvSpPr/>
          <p:nvPr userDrawn="1"/>
        </p:nvSpPr>
        <p:spPr>
          <a:xfrm>
            <a:off x="7486650" y="188913"/>
            <a:ext cx="1457325" cy="1944687"/>
          </a:xfrm>
          <a:prstGeom prst="ellipse">
            <a:avLst/>
          </a:prstGeom>
          <a:solidFill>
            <a:srgbClr val="FF93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TextBox 15"/>
          <p:cNvSpPr txBox="1"/>
          <p:nvPr userDrawn="1"/>
        </p:nvSpPr>
        <p:spPr>
          <a:xfrm>
            <a:off x="7648575" y="1225550"/>
            <a:ext cx="1133475" cy="585788"/>
          </a:xfrm>
          <a:prstGeom prst="rect">
            <a:avLst/>
          </a:prstGeom>
          <a:noFill/>
        </p:spPr>
        <p:txBody>
          <a:bodyPr>
            <a:spAutoFit/>
          </a:bodyPr>
          <a:lstStyle/>
          <a:p>
            <a:pPr algn="ctr" fontAlgn="auto">
              <a:spcBef>
                <a:spcPts val="0"/>
              </a:spcBef>
              <a:spcAft>
                <a:spcPts val="0"/>
              </a:spcAft>
              <a:defRPr/>
            </a:pPr>
            <a:r>
              <a:rPr lang="en-US" altLang="zh-CN" sz="1600" dirty="0">
                <a:solidFill>
                  <a:schemeClr val="bg1"/>
                </a:solidFill>
                <a:latin typeface="Agency FB" panose="020B0503020202020204" pitchFamily="34" charset="0"/>
                <a:ea typeface="Adobe 宋体 Std L" pitchFamily="18" charset="-122"/>
              </a:rPr>
              <a:t>Contents Page</a:t>
            </a:r>
          </a:p>
        </p:txBody>
      </p:sp>
      <p:sp>
        <p:nvSpPr>
          <p:cNvPr id="26" name="文本框 8"/>
          <p:cNvSpPr txBox="1"/>
          <p:nvPr userDrawn="1"/>
        </p:nvSpPr>
        <p:spPr>
          <a:xfrm>
            <a:off x="7648575" y="785813"/>
            <a:ext cx="1133475" cy="461962"/>
          </a:xfrm>
          <a:prstGeom prst="rect">
            <a:avLst/>
          </a:prstGeom>
          <a:noFill/>
        </p:spPr>
        <p:txBody>
          <a:bodyPr>
            <a:spAutoFit/>
          </a:bodyPr>
          <a:lstStyle/>
          <a:p>
            <a:pPr algn="ctr" fontAlgn="auto">
              <a:spcBef>
                <a:spcPts val="0"/>
              </a:spcBef>
              <a:spcAft>
                <a:spcPts val="0"/>
              </a:spcAft>
              <a:defRPr/>
            </a:pPr>
            <a:r>
              <a:rPr lang="zh-CN" altLang="en-US" sz="2400" b="1" dirty="0">
                <a:solidFill>
                  <a:schemeClr val="bg1"/>
                </a:solidFill>
                <a:latin typeface="+mn-lt"/>
                <a:ea typeface="微软雅黑" panose="020B0503020204020204" pitchFamily="34" charset="-122"/>
              </a:rPr>
              <a:t>目录页</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2" name="矩形 6"/>
          <p:cNvSpPr/>
          <p:nvPr userDrawn="1"/>
        </p:nvSpPr>
        <p:spPr>
          <a:xfrm>
            <a:off x="0" y="0"/>
            <a:ext cx="9144000" cy="6858000"/>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sp>
        <p:nvSpPr>
          <p:cNvPr id="3" name="椭圆 8"/>
          <p:cNvSpPr/>
          <p:nvPr userDrawn="1"/>
        </p:nvSpPr>
        <p:spPr>
          <a:xfrm>
            <a:off x="7486650" y="188913"/>
            <a:ext cx="1457325" cy="1944687"/>
          </a:xfrm>
          <a:prstGeom prst="ellipse">
            <a:avLst/>
          </a:prstGeom>
          <a:solidFill>
            <a:srgbClr val="FF93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TextBox 15"/>
          <p:cNvSpPr txBox="1"/>
          <p:nvPr userDrawn="1"/>
        </p:nvSpPr>
        <p:spPr>
          <a:xfrm>
            <a:off x="7648575" y="1225550"/>
            <a:ext cx="1133475" cy="585788"/>
          </a:xfrm>
          <a:prstGeom prst="rect">
            <a:avLst/>
          </a:prstGeom>
          <a:noFill/>
        </p:spPr>
        <p:txBody>
          <a:bodyPr>
            <a:spAutoFit/>
          </a:bodyPr>
          <a:lstStyle/>
          <a:p>
            <a:pPr algn="ctr" fontAlgn="auto">
              <a:spcBef>
                <a:spcPts val="0"/>
              </a:spcBef>
              <a:spcAft>
                <a:spcPts val="0"/>
              </a:spcAft>
              <a:defRPr/>
            </a:pPr>
            <a:r>
              <a:rPr lang="en-US" altLang="zh-CN" sz="1600" dirty="0">
                <a:solidFill>
                  <a:schemeClr val="bg1"/>
                </a:solidFill>
                <a:latin typeface="Agency FB" panose="020B0503020202020204" pitchFamily="34" charset="0"/>
                <a:ea typeface="Adobe 宋体 Std L" pitchFamily="18" charset="-122"/>
              </a:rPr>
              <a:t>Transition Page</a:t>
            </a:r>
          </a:p>
        </p:txBody>
      </p:sp>
      <p:sp>
        <p:nvSpPr>
          <p:cNvPr id="5" name="文本框 8"/>
          <p:cNvSpPr txBox="1"/>
          <p:nvPr userDrawn="1"/>
        </p:nvSpPr>
        <p:spPr>
          <a:xfrm>
            <a:off x="7648575" y="785813"/>
            <a:ext cx="1133475" cy="461962"/>
          </a:xfrm>
          <a:prstGeom prst="rect">
            <a:avLst/>
          </a:prstGeom>
          <a:noFill/>
        </p:spPr>
        <p:txBody>
          <a:bodyPr>
            <a:spAutoFit/>
          </a:bodyPr>
          <a:lstStyle/>
          <a:p>
            <a:pPr algn="ctr" fontAlgn="auto">
              <a:spcBef>
                <a:spcPts val="0"/>
              </a:spcBef>
              <a:spcAft>
                <a:spcPts val="0"/>
              </a:spcAft>
              <a:defRPr/>
            </a:pPr>
            <a:r>
              <a:rPr lang="zh-CN" altLang="en-US" sz="2400" b="1" dirty="0">
                <a:solidFill>
                  <a:schemeClr val="bg1"/>
                </a:solidFill>
                <a:latin typeface="+mn-lt"/>
                <a:ea typeface="微软雅黑" panose="020B0503020204020204" pitchFamily="34" charset="-122"/>
              </a:rPr>
              <a:t>过渡页</a:t>
            </a:r>
          </a:p>
        </p:txBody>
      </p:sp>
      <p:sp>
        <p:nvSpPr>
          <p:cNvPr id="6" name="五边形 11"/>
          <p:cNvSpPr/>
          <p:nvPr userDrawn="1"/>
        </p:nvSpPr>
        <p:spPr>
          <a:xfrm flipH="1">
            <a:off x="8404225" y="5949950"/>
            <a:ext cx="739775" cy="504825"/>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anchor="ctr"/>
          <a:lstStyle/>
          <a:p>
            <a:pPr algn="ctr" fontAlgn="auto">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sp>
        <p:nvSpPr>
          <p:cNvPr id="7" name="TextBox 15"/>
          <p:cNvSpPr txBox="1"/>
          <p:nvPr userDrawn="1"/>
        </p:nvSpPr>
        <p:spPr>
          <a:xfrm>
            <a:off x="8529638" y="6032500"/>
            <a:ext cx="488950" cy="338138"/>
          </a:xfrm>
          <a:prstGeom prst="rect">
            <a:avLst/>
          </a:prstGeom>
          <a:noFill/>
        </p:spPr>
        <p:txBody>
          <a:bodyPr>
            <a:spAutoFit/>
          </a:bodyPr>
          <a:lstStyle/>
          <a:p>
            <a:pPr algn="ctr" fontAlgn="auto">
              <a:spcBef>
                <a:spcPts val="0"/>
              </a:spcBef>
              <a:spcAft>
                <a:spcPts val="0"/>
              </a:spcAft>
              <a:defRPr/>
            </a:pPr>
            <a:fld id="{EEFDD6C4-B0D4-464E-9649-01A0473606E1}" type="slidenum">
              <a:rPr lang="zh-CN" altLang="en-US" sz="1600">
                <a:solidFill>
                  <a:schemeClr val="bg1"/>
                </a:solidFill>
                <a:latin typeface="Arial Unicode MS" pitchFamily="34" charset="-122"/>
                <a:ea typeface="Arial Unicode MS" pitchFamily="34" charset="-122"/>
                <a:cs typeface="Arial Unicode MS" pitchFamily="34" charset="-122"/>
              </a:rPr>
              <a:t>‹#›</a:t>
            </a:fld>
            <a:r>
              <a:rPr lang="zh-CN" altLang="en-US" sz="1600" dirty="0">
                <a:solidFill>
                  <a:schemeClr val="bg1"/>
                </a:solidFill>
                <a:latin typeface="Arial Unicode MS" pitchFamily="34" charset="-122"/>
                <a:ea typeface="Arial Unicode MS" pitchFamily="34" charset="-122"/>
                <a:cs typeface="Arial Unicode MS" pitchFamily="34" charset="-122"/>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第一章">
    <p:spTree>
      <p:nvGrpSpPr>
        <p:cNvPr id="1" name=""/>
        <p:cNvGrpSpPr/>
        <p:nvPr/>
      </p:nvGrpSpPr>
      <p:grpSpPr>
        <a:xfrm>
          <a:off x="0" y="0"/>
          <a:ext cx="0" cy="0"/>
          <a:chOff x="0" y="0"/>
          <a:chExt cx="0" cy="0"/>
        </a:xfrm>
      </p:grpSpPr>
      <p:sp>
        <p:nvSpPr>
          <p:cNvPr id="2" name="对角圆角矩形 2"/>
          <p:cNvSpPr/>
          <p:nvPr userDrawn="1"/>
        </p:nvSpPr>
        <p:spPr>
          <a:xfrm>
            <a:off x="6083300" y="225425"/>
            <a:ext cx="944563" cy="466725"/>
          </a:xfrm>
          <a:prstGeom prst="round2Diag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latin typeface="微软雅黑" panose="020B0503020204020204" pitchFamily="34" charset="-122"/>
                <a:ea typeface="微软雅黑" panose="020B0503020204020204" pitchFamily="34" charset="-122"/>
              </a:rPr>
              <a:t>布局之美</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2" name="对角圆角矩形 3"/>
          <p:cNvSpPr/>
          <p:nvPr userDrawn="1"/>
        </p:nvSpPr>
        <p:spPr>
          <a:xfrm>
            <a:off x="6988175" y="225425"/>
            <a:ext cx="944563" cy="466725"/>
          </a:xfrm>
          <a:prstGeom prst="round2Diag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latin typeface="微软雅黑" panose="020B0503020204020204" pitchFamily="34" charset="-122"/>
                <a:ea typeface="微软雅黑" panose="020B0503020204020204" pitchFamily="34" charset="-122"/>
              </a:rPr>
              <a:t>图形运用</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对角圆角矩形 2"/>
          <p:cNvSpPr/>
          <p:nvPr userDrawn="1"/>
        </p:nvSpPr>
        <p:spPr>
          <a:xfrm>
            <a:off x="7891463" y="225425"/>
            <a:ext cx="944562" cy="466725"/>
          </a:xfrm>
          <a:prstGeom prst="round2Diag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latin typeface="微软雅黑" panose="020B0503020204020204" pitchFamily="34" charset="-122"/>
                <a:ea typeface="微软雅黑" panose="020B0503020204020204" pitchFamily="34" charset="-122"/>
              </a:rPr>
              <a:t>具体设计</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999F2CC5-6EDE-428C-BCE9-9DC527B2EB4D}" type="datetimeFigureOut">
              <a:rPr lang="zh-CN" altLang="en-US"/>
              <a:t>2017/8/15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1253BE8-D94D-4EF8-9448-4620AA9FCDB1}" type="slidenum">
              <a:rPr lang="zh-CN" altLang="en-US"/>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封底">
    <p:spTree>
      <p:nvGrpSpPr>
        <p:cNvPr id="1" name=""/>
        <p:cNvGrpSpPr/>
        <p:nvPr/>
      </p:nvGrpSpPr>
      <p:grpSpPr>
        <a:xfrm>
          <a:off x="0" y="0"/>
          <a:ext cx="0" cy="0"/>
          <a:chOff x="0" y="0"/>
          <a:chExt cx="0" cy="0"/>
        </a:xfrm>
      </p:grpSpPr>
      <p:sp>
        <p:nvSpPr>
          <p:cNvPr id="2" name="矩形 22"/>
          <p:cNvSpPr/>
          <p:nvPr userDrawn="1"/>
        </p:nvSpPr>
        <p:spPr>
          <a:xfrm>
            <a:off x="0" y="0"/>
            <a:ext cx="9144000" cy="6858000"/>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3" name="Picture 6" descr="C:\Documents and Settings\tdz\桌面\未标题-2.png"/>
          <p:cNvPicPr>
            <a:picLocks noChangeAspect="1" noChangeArrowheads="1"/>
          </p:cNvPicPr>
          <p:nvPr userDrawn="1"/>
        </p:nvPicPr>
        <p:blipFill>
          <a:blip r:embed="rId2"/>
          <a:srcRect/>
          <a:stretch>
            <a:fillRect/>
          </a:stretch>
        </p:blipFill>
        <p:spPr bwMode="auto">
          <a:xfrm>
            <a:off x="3546475" y="4797425"/>
            <a:ext cx="261938" cy="395288"/>
          </a:xfrm>
          <a:prstGeom prst="rect">
            <a:avLst/>
          </a:prstGeom>
          <a:noFill/>
          <a:ln w="9525">
            <a:noFill/>
            <a:miter lim="800000"/>
            <a:headEnd/>
            <a:tailEnd/>
          </a:ln>
        </p:spPr>
      </p:pic>
      <p:sp>
        <p:nvSpPr>
          <p:cNvPr id="4" name="Text Box 54">
            <a:hlinkClick r:id="rId3"/>
          </p:cNvPr>
          <p:cNvSpPr txBox="1">
            <a:spLocks noChangeArrowheads="1"/>
          </p:cNvSpPr>
          <p:nvPr userDrawn="1"/>
        </p:nvSpPr>
        <p:spPr bwMode="auto">
          <a:xfrm>
            <a:off x="3895725" y="4819650"/>
            <a:ext cx="2674938" cy="350838"/>
          </a:xfrm>
          <a:prstGeom prst="rect">
            <a:avLst/>
          </a:prstGeom>
          <a:noFill/>
          <a:ln w="9525">
            <a:noFill/>
            <a:miter lim="800000"/>
          </a:ln>
        </p:spPr>
        <p:txBody>
          <a:bodyPr lIns="91417" tIns="45708" rIns="91417" bIns="45708" anchor="ctr"/>
          <a:lstStyle/>
          <a:p>
            <a:pPr>
              <a:spcBef>
                <a:spcPct val="50000"/>
              </a:spcBef>
              <a:defRPr/>
            </a:pP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11020228@qq.com</a:t>
            </a:r>
          </a:p>
        </p:txBody>
      </p:sp>
      <p:sp>
        <p:nvSpPr>
          <p:cNvPr id="5" name="TextBox 10"/>
          <p:cNvSpPr>
            <a:spLocks noChangeArrowheads="1"/>
          </p:cNvSpPr>
          <p:nvPr userDrawn="1"/>
        </p:nvSpPr>
        <p:spPr bwMode="auto">
          <a:xfrm>
            <a:off x="3895725" y="5900738"/>
            <a:ext cx="2674938" cy="708025"/>
          </a:xfrm>
          <a:prstGeom prst="rect">
            <a:avLst/>
          </a:prstGeom>
          <a:noFill/>
          <a:ln>
            <a:noFill/>
          </a:ln>
        </p:spPr>
        <p:txBody>
          <a:bodyPr>
            <a:spAutoFit/>
          </a:bodyPr>
          <a:lstStyle/>
          <a:p>
            <a:pPr fontAlgn="auto">
              <a:spcBef>
                <a:spcPts val="0"/>
              </a:spcBef>
              <a:spcAft>
                <a:spcPts val="0"/>
              </a:spcAft>
              <a:defRPr/>
            </a:pPr>
            <a:r>
              <a:rPr lang="en-US" sz="2000" dirty="0">
                <a:solidFill>
                  <a:schemeClr val="tx1">
                    <a:lumMod val="65000"/>
                    <a:lumOff val="35000"/>
                  </a:schemeClr>
                </a:solidFill>
                <a:latin typeface="微软雅黑" panose="020B0503020204020204" pitchFamily="34" charset="-122"/>
                <a:ea typeface="微软雅黑" panose="020B0503020204020204" pitchFamily="34" charset="-122"/>
                <a:sym typeface="Arial" panose="020B0604020202020204" pitchFamily="34" charset="0"/>
              </a:rPr>
              <a:t>http://weibo.com/teliss</a:t>
            </a:r>
          </a:p>
        </p:txBody>
      </p:sp>
      <p:pic>
        <p:nvPicPr>
          <p:cNvPr id="6" name="Picture 3" descr="C:\Documents and Settings\tdz\桌面\未标题-2.png"/>
          <p:cNvPicPr>
            <a:picLocks noChangeAspect="1" noChangeArrowheads="1"/>
          </p:cNvPicPr>
          <p:nvPr userDrawn="1"/>
        </p:nvPicPr>
        <p:blipFill>
          <a:blip r:embed="rId4"/>
          <a:srcRect/>
          <a:stretch>
            <a:fillRect/>
          </a:stretch>
        </p:blipFill>
        <p:spPr bwMode="auto">
          <a:xfrm>
            <a:off x="3546475" y="5921375"/>
            <a:ext cx="296863" cy="357188"/>
          </a:xfrm>
          <a:prstGeom prst="rect">
            <a:avLst/>
          </a:prstGeom>
          <a:noFill/>
          <a:ln w="9525">
            <a:noFill/>
            <a:miter lim="800000"/>
            <a:headEnd/>
            <a:tailEnd/>
          </a:ln>
        </p:spPr>
      </p:pic>
      <p:pic>
        <p:nvPicPr>
          <p:cNvPr id="7" name="Picture 3" descr="C:\Users\user\Desktop\未标题-4 拷贝.png"/>
          <p:cNvPicPr>
            <a:picLocks noChangeAspect="1" noChangeArrowheads="1"/>
          </p:cNvPicPr>
          <p:nvPr userDrawn="1"/>
        </p:nvPicPr>
        <p:blipFill>
          <a:blip r:embed="rId5"/>
          <a:srcRect/>
          <a:stretch>
            <a:fillRect/>
          </a:stretch>
        </p:blipFill>
        <p:spPr bwMode="auto">
          <a:xfrm>
            <a:off x="3546475" y="5356225"/>
            <a:ext cx="254000" cy="431800"/>
          </a:xfrm>
          <a:prstGeom prst="rect">
            <a:avLst/>
          </a:prstGeom>
          <a:noFill/>
          <a:ln w="9525">
            <a:noFill/>
            <a:miter lim="800000"/>
            <a:headEnd/>
            <a:tailEnd/>
          </a:ln>
        </p:spPr>
      </p:pic>
      <p:sp>
        <p:nvSpPr>
          <p:cNvPr id="8" name="Text Box 54">
            <a:hlinkClick r:id="rId3"/>
          </p:cNvPr>
          <p:cNvSpPr txBox="1">
            <a:spLocks noChangeArrowheads="1"/>
          </p:cNvSpPr>
          <p:nvPr userDrawn="1"/>
        </p:nvSpPr>
        <p:spPr bwMode="auto">
          <a:xfrm>
            <a:off x="3895725" y="5359400"/>
            <a:ext cx="2674938" cy="352425"/>
          </a:xfrm>
          <a:prstGeom prst="rect">
            <a:avLst/>
          </a:prstGeom>
          <a:noFill/>
          <a:ln w="9525">
            <a:noFill/>
            <a:miter lim="800000"/>
          </a:ln>
        </p:spPr>
        <p:txBody>
          <a:bodyPr lIns="91417" tIns="45708" rIns="91417" bIns="45708" anchor="ctr"/>
          <a:lstStyle/>
          <a:p>
            <a:pPr>
              <a:spcBef>
                <a:spcPct val="50000"/>
              </a:spcBef>
              <a:defRPr/>
            </a:pP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http://teliss.blog.163.com</a:t>
            </a:r>
          </a:p>
        </p:txBody>
      </p:sp>
      <p:pic>
        <p:nvPicPr>
          <p:cNvPr id="9" name="Picture 2" descr="F:\360云盘\02-个人资料\！PPT图片及版面资源\05-PPT精选插图\04-图标\1255659509.png"/>
          <p:cNvPicPr>
            <a:picLocks noChangeAspect="1" noChangeArrowheads="1"/>
          </p:cNvPicPr>
          <p:nvPr userDrawn="1"/>
        </p:nvPicPr>
        <p:blipFill>
          <a:blip r:embed="rId6"/>
          <a:srcRect/>
          <a:stretch>
            <a:fillRect/>
          </a:stretch>
        </p:blipFill>
        <p:spPr bwMode="auto">
          <a:xfrm>
            <a:off x="3492500" y="620713"/>
            <a:ext cx="2159000" cy="2879725"/>
          </a:xfrm>
          <a:prstGeom prst="rect">
            <a:avLst/>
          </a:prstGeom>
          <a:noFill/>
          <a:ln w="9525">
            <a:noFill/>
            <a:miter lim="800000"/>
            <a:headEnd/>
            <a:tailEnd/>
          </a:ln>
        </p:spPr>
      </p:pic>
      <p:sp>
        <p:nvSpPr>
          <p:cNvPr id="10" name="TextBox 3"/>
          <p:cNvSpPr txBox="1"/>
          <p:nvPr userDrawn="1"/>
        </p:nvSpPr>
        <p:spPr>
          <a:xfrm>
            <a:off x="1495261" y="3429000"/>
            <a:ext cx="6153479" cy="2123658"/>
          </a:xfrm>
          <a:prstGeom prst="rect">
            <a:avLst/>
          </a:prstGeom>
          <a:noFill/>
        </p:spPr>
        <p:txBody>
          <a:bodyPr anchor="ctr">
            <a:spAutoFit/>
            <a:scene3d>
              <a:camera prst="orthographicFront"/>
              <a:lightRig rig="soft" dir="tl">
                <a:rot lat="0" lon="0" rev="0"/>
              </a:lightRig>
            </a:scene3d>
            <a:sp3d contourW="25400" prstMaterial="matte">
              <a:contourClr>
                <a:schemeClr val="accent2">
                  <a:tint val="20000"/>
                </a:schemeClr>
              </a:contourClr>
            </a:sp3d>
          </a:bodyPr>
          <a:lstStyle>
            <a:defPPr>
              <a:defRPr lang="zh-CN"/>
            </a:defPPr>
            <a:lvl1pPr lvl="0">
              <a:defRPr sz="8000" spc="50">
                <a:ln w="11430"/>
                <a:solidFill>
                  <a:srgbClr val="CD1F06"/>
                </a:solidFill>
                <a:effectLst>
                  <a:outerShdw blurRad="38100" dist="38100" dir="2700000" algn="tl">
                    <a:srgbClr val="000000">
                      <a:alpha val="43137"/>
                    </a:srgbClr>
                  </a:outerShdw>
                </a:effectLst>
                <a:latin typeface="华康俪金黑W8(P)" pitchFamily="34" charset="-122"/>
                <a:ea typeface="华康俪金黑W8(P)" pitchFamily="34" charset="-122"/>
                <a:cs typeface="经典繁仿黑" pitchFamily="49" charset="-122"/>
              </a:defRPr>
            </a:lvl1pPr>
          </a:lstStyle>
          <a:p>
            <a:pPr algn="ctr" fontAlgn="auto">
              <a:spcBef>
                <a:spcPts val="0"/>
              </a:spcBef>
              <a:spcAft>
                <a:spcPts val="0"/>
              </a:spcAft>
              <a:defRPr/>
            </a:pPr>
            <a:r>
              <a:rPr lang="zh-CN" altLang="en-US" sz="6600" b="1" dirty="0" smtClean="0">
                <a:solidFill>
                  <a:srgbClr val="FF9600"/>
                </a:solidFill>
                <a:effectLst/>
                <a:latin typeface="微软雅黑" panose="020B0503020204020204" pitchFamily="34" charset="-122"/>
                <a:ea typeface="微软雅黑" panose="020B0503020204020204" pitchFamily="34" charset="-122"/>
              </a:rPr>
              <a:t>感谢收看 请多指点</a:t>
            </a:r>
            <a:endParaRPr lang="zh-CN" altLang="en-US" sz="6600" b="1" dirty="0">
              <a:solidFill>
                <a:srgbClr val="FF9600"/>
              </a:solidFill>
              <a:effectLst/>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afterEffect">
                                  <p:stCondLst>
                                    <p:cond delay="0"/>
                                  </p:stCondLst>
                                  <p:iterate type="lt">
                                    <p:tmPct val="18000"/>
                                  </p:iterate>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strVal val="(6*min(max(#ppt_w*#ppt_h,.3),1)-7.4)/-.7*#ppt_w"/>
                                          </p:val>
                                        </p:tav>
                                        <p:tav tm="100000">
                                          <p:val>
                                            <p:strVal val="#ppt_w"/>
                                          </p:val>
                                        </p:tav>
                                      </p:tavLst>
                                    </p:anim>
                                    <p:anim calcmode="lin" valueType="num">
                                      <p:cBhvr>
                                        <p:cTn id="8" dur="500" fill="hold"/>
                                        <p:tgtEl>
                                          <p:spTgt spid="10"/>
                                        </p:tgtEl>
                                        <p:attrNameLst>
                                          <p:attrName>ppt_h</p:attrName>
                                        </p:attrNameLst>
                                      </p:cBhvr>
                                      <p:tavLst>
                                        <p:tav tm="0">
                                          <p:val>
                                            <p:strVal val="(6*min(max(#ppt_w*#ppt_h,.3),1)-7.4)/-.7*#ppt_h"/>
                                          </p:val>
                                        </p:tav>
                                        <p:tav tm="100000">
                                          <p:val>
                                            <p:strVal val="#ppt_h"/>
                                          </p:val>
                                        </p:tav>
                                      </p:tavLst>
                                    </p:anim>
                                    <p:anim calcmode="lin" valueType="num">
                                      <p:cBhvr>
                                        <p:cTn id="9" dur="500" fill="hold"/>
                                        <p:tgtEl>
                                          <p:spTgt spid="10"/>
                                        </p:tgtEl>
                                        <p:attrNameLst>
                                          <p:attrName>ppt_x</p:attrName>
                                        </p:attrNameLst>
                                      </p:cBhvr>
                                      <p:tavLst>
                                        <p:tav tm="0">
                                          <p:val>
                                            <p:fltVal val="0.5"/>
                                          </p:val>
                                        </p:tav>
                                        <p:tav tm="100000">
                                          <p:val>
                                            <p:strVal val="#ppt_x"/>
                                          </p:val>
                                        </p:tav>
                                      </p:tavLst>
                                    </p:anim>
                                    <p:anim calcmode="lin" valueType="num">
                                      <p:cBhvr>
                                        <p:cTn id="10" dur="500" fill="hold"/>
                                        <p:tgtEl>
                                          <p:spTgt spid="10"/>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1220"/>
                            </p:stCondLst>
                            <p:childTnLst>
                              <p:par>
                                <p:cTn id="12" presetID="10"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par>
                          <p:cTn id="15" fill="hold">
                            <p:stCondLst>
                              <p:cond delay="1720"/>
                            </p:stCondLst>
                            <p:childTnLst>
                              <p:par>
                                <p:cTn id="16" presetID="22" presetClass="entr" presetSubtype="8"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left)">
                                      <p:cBhvr>
                                        <p:cTn id="18" dur="500"/>
                                        <p:tgtEl>
                                          <p:spTgt spid="4"/>
                                        </p:tgtEl>
                                      </p:cBhvr>
                                    </p:animEffect>
                                  </p:childTnLst>
                                </p:cTn>
                              </p:par>
                            </p:childTnLst>
                          </p:cTn>
                        </p:par>
                        <p:par>
                          <p:cTn id="19" fill="hold">
                            <p:stCondLst>
                              <p:cond delay="2220"/>
                            </p:stCondLst>
                            <p:childTnLst>
                              <p:par>
                                <p:cTn id="20" presetID="10" presetClass="entr" presetSubtype="0" fill="hold"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par>
                          <p:cTn id="23" fill="hold">
                            <p:stCondLst>
                              <p:cond delay="2720"/>
                            </p:stCondLst>
                            <p:childTnLst>
                              <p:par>
                                <p:cTn id="24" presetID="22" presetClass="entr" presetSubtype="8"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left)">
                                      <p:cBhvr>
                                        <p:cTn id="26" dur="500"/>
                                        <p:tgtEl>
                                          <p:spTgt spid="8"/>
                                        </p:tgtEl>
                                      </p:cBhvr>
                                    </p:animEffect>
                                  </p:childTnLst>
                                </p:cTn>
                              </p:par>
                            </p:childTnLst>
                          </p:cTn>
                        </p:par>
                        <p:par>
                          <p:cTn id="27" fill="hold">
                            <p:stCondLst>
                              <p:cond delay="3220"/>
                            </p:stCondLst>
                            <p:childTnLst>
                              <p:par>
                                <p:cTn id="28" presetID="10" presetClass="entr" presetSubtype="0"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par>
                          <p:cTn id="31" fill="hold">
                            <p:stCondLst>
                              <p:cond delay="3720"/>
                            </p:stCondLst>
                            <p:childTnLst>
                              <p:par>
                                <p:cTn id="32" presetID="22" presetClass="entr" presetSubtype="8"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left)">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P spid="10"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1"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457201" y="1600206"/>
            <a:ext cx="8229600" cy="4525963"/>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solidFill>
                  <a:prstClr val="black">
                    <a:tint val="75000"/>
                  </a:prstClr>
                </a:solidFill>
                <a:latin typeface="+mn-lt"/>
                <a:ea typeface="+mn-ea"/>
              </a:defRPr>
            </a:lvl1pPr>
          </a:lstStyle>
          <a:p>
            <a:pPr>
              <a:defRPr/>
            </a:pPr>
            <a:fld id="{661554CF-E173-4A23-9F3F-331F43B2A1D0}" type="datetimeFigureOut">
              <a:rPr lang="zh-CN" altLang="en-US"/>
              <a:t>2017/8/15</a:t>
            </a:fld>
            <a:endParaRPr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solidFill>
                  <a:prstClr val="black">
                    <a:tint val="75000"/>
                  </a:prstClr>
                </a:solidFill>
                <a:latin typeface="+mn-lt"/>
                <a:ea typeface="+mn-ea"/>
              </a:defRPr>
            </a:lvl1pPr>
          </a:lstStyle>
          <a:p>
            <a:pPr>
              <a:defRPr/>
            </a:pPr>
            <a:endParaRPr lang="zh-CN" altLang="en-US"/>
          </a:p>
        </p:txBody>
      </p:sp>
      <p:sp>
        <p:nvSpPr>
          <p:cNvPr id="6" name="灯片编号占位符 5"/>
          <p:cNvSpPr>
            <a:spLocks noGrp="1"/>
          </p:cNvSpPr>
          <p:nvPr>
            <p:ph type="sldNum" sz="quarter" idx="12"/>
          </p:nvPr>
        </p:nvSpPr>
        <p:spPr>
          <a:xfrm>
            <a:off x="6553200" y="6356350"/>
            <a:ext cx="2133600" cy="365125"/>
          </a:xfrm>
          <a:prstGeom prst="rect">
            <a:avLst/>
          </a:prstGeom>
        </p:spPr>
        <p:txBody>
          <a:bodyPr/>
          <a:lstStyle>
            <a:lvl1pPr fontAlgn="auto">
              <a:spcBef>
                <a:spcPts val="0"/>
              </a:spcBef>
              <a:spcAft>
                <a:spcPts val="0"/>
              </a:spcAft>
              <a:defRPr>
                <a:solidFill>
                  <a:prstClr val="black">
                    <a:tint val="75000"/>
                  </a:prstClr>
                </a:solidFill>
                <a:latin typeface="+mn-lt"/>
                <a:ea typeface="+mn-ea"/>
              </a:defRPr>
            </a:lvl1pPr>
          </a:lstStyle>
          <a:p>
            <a:pPr>
              <a:defRPr/>
            </a:pPr>
            <a:fld id="{9F2C7340-CFAF-4325-9A9B-55271AC28D4F}" type="slidenum">
              <a:rPr lang="zh-CN" altLang="en-US"/>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0851C2A2-107F-4428-B58F-84AEC666B809}" type="datetimeFigureOut">
              <a:rPr lang="zh-CN" altLang="en-US"/>
              <a:t>2017/8/15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00B4BE3F-B92B-400F-8633-3A5E4F712C85}" type="slidenum">
              <a:rPr lang="zh-CN" altLang="en-US"/>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292964CD-947B-4A94-A165-45D221A6B911}" type="datetimeFigureOut">
              <a:rPr lang="zh-CN" altLang="en-US"/>
              <a:t>2017/8/15</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29613469-6050-4624-A33B-33DCBE4060CB}" type="slidenum">
              <a:rPr lang="zh-CN" altLang="en-US"/>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64FF4232-74A2-4345-AE4C-22F3A3A9C8F6}" type="datetimeFigureOut">
              <a:rPr lang="zh-CN" altLang="en-US"/>
              <a:t>2017/8/15</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9C5F2199-4BF3-4982-A6AF-0D1368966793}" type="slidenum">
              <a:rPr lang="zh-CN" altLang="en-US"/>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D8CB4CA3-399B-4888-B5F7-59E3CCF33204}" type="datetimeFigureOut">
              <a:rPr lang="zh-CN" altLang="en-US"/>
              <a:t>2017/8/15</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D210271A-FECA-406C-B5C3-EDFE49513D9D}" type="slidenum">
              <a:rPr lang="zh-CN" altLang="en-US"/>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DDD35476-800A-464E-A361-331D99E49D9C}" type="datetimeFigureOut">
              <a:rPr lang="zh-CN" altLang="en-US"/>
              <a:t>2017/8/15</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18F574AC-0F01-47A4-AC22-81D50B884FB8}" type="slidenum">
              <a:rPr lang="zh-CN" altLang="en-US"/>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257C9C73-903A-4035-8A2D-82AB354D6A66}" type="datetimeFigureOut">
              <a:rPr lang="zh-CN" altLang="en-US"/>
              <a:t>2017/8/15</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7209047D-AC2F-4911-B24B-208970E8B2AF}" type="slidenum">
              <a:rPr lang="zh-CN" altLang="en-US"/>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EE341BCF-9A44-4705-98C9-503EB58DA3E3}" type="datetimeFigureOut">
              <a:rPr lang="zh-CN" altLang="en-US"/>
              <a:t>2017/8/15</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B4F62B20-7A25-436B-9AC8-143622CF7F2B}"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w="9525">
            <a:noFill/>
            <a:miter lim="800000"/>
          </a:ln>
        </p:spPr>
        <p:txBody>
          <a:bodyPr vert="horz" wrap="square" lIns="91440" tIns="45720" rIns="91440" bIns="45720" numCol="1" anchor="ctr" anchorCtr="0" compatLnSpc="1"/>
          <a:lstStyle/>
          <a:p>
            <a:pPr lvl="0"/>
            <a:r>
              <a:rPr lang="zh-CN" altLang="en-US" smtClean="0"/>
              <a:t>单击此处编辑母版标题样式</a:t>
            </a:r>
          </a:p>
        </p:txBody>
      </p:sp>
      <p:sp>
        <p:nvSpPr>
          <p:cNvPr id="1027" name="文本占位符 2"/>
          <p:cNvSpPr>
            <a:spLocks noGrp="1"/>
          </p:cNvSpPr>
          <p:nvPr>
            <p:ph type="body" idx="1"/>
          </p:nvPr>
        </p:nvSpPr>
        <p:spPr bwMode="auto">
          <a:xfrm>
            <a:off x="457200" y="1600200"/>
            <a:ext cx="8229600" cy="4525963"/>
          </a:xfrm>
          <a:prstGeom prst="rect">
            <a:avLst/>
          </a:prstGeom>
          <a:noFill/>
          <a:ln w="9525">
            <a:noFill/>
            <a:miter lim="800000"/>
          </a:ln>
        </p:spPr>
        <p:txBody>
          <a:bodyPr vert="horz" wrap="square" lIns="91440" tIns="45720" rIns="91440" bIns="45720" numCol="1" anchor="t" anchorCtr="0" compatLnSpc="1"/>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defRPr>
            </a:lvl1pPr>
          </a:lstStyle>
          <a:p>
            <a:pPr>
              <a:defRPr/>
            </a:pPr>
            <a:fld id="{67487D8B-4CD2-406A-B09C-CFEE8AE733BC}" type="datetimeFigureOut">
              <a:rPr lang="zh-CN" altLang="en-US"/>
              <a:t>2017/8/15</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defRPr>
            </a:lvl1pPr>
          </a:lstStyle>
          <a:p>
            <a:pPr>
              <a:defRPr/>
            </a:pPr>
            <a:fld id="{805F744F-9647-42FC-80A3-CD6A907D506A}"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7" name="矩形 6"/>
          <p:cNvSpPr/>
          <p:nvPr userDrawn="1"/>
        </p:nvSpPr>
        <p:spPr>
          <a:xfrm>
            <a:off x="0" y="873125"/>
            <a:ext cx="9144000" cy="142875"/>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对角圆角矩形 8"/>
          <p:cNvSpPr/>
          <p:nvPr userDrawn="1"/>
        </p:nvSpPr>
        <p:spPr>
          <a:xfrm>
            <a:off x="6083300" y="225425"/>
            <a:ext cx="944563" cy="466725"/>
          </a:xfrm>
          <a:prstGeom prst="round2Diag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布局之美</a:t>
            </a:r>
          </a:p>
        </p:txBody>
      </p:sp>
      <p:sp>
        <p:nvSpPr>
          <p:cNvPr id="2" name="矩形 1"/>
          <p:cNvSpPr/>
          <p:nvPr userDrawn="1"/>
        </p:nvSpPr>
        <p:spPr>
          <a:xfrm>
            <a:off x="590550" y="873125"/>
            <a:ext cx="458788" cy="142875"/>
          </a:xfrm>
          <a:prstGeom prst="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 name="椭圆 14"/>
          <p:cNvSpPr>
            <a:spLocks noChangeAspect="1"/>
          </p:cNvSpPr>
          <p:nvPr userDrawn="1"/>
        </p:nvSpPr>
        <p:spPr bwMode="auto">
          <a:xfrm>
            <a:off x="609600" y="115888"/>
            <a:ext cx="422275" cy="720725"/>
          </a:xfrm>
          <a:custGeom>
            <a:avLst/>
            <a:gdLst>
              <a:gd name="connsiteX0" fmla="*/ 341785 w 683568"/>
              <a:gd name="connsiteY0" fmla="*/ 75471 h 864094"/>
              <a:gd name="connsiteX1" fmla="*/ 117720 w 683568"/>
              <a:gd name="connsiteY1" fmla="*/ 299536 h 864094"/>
              <a:gd name="connsiteX2" fmla="*/ 341785 w 683568"/>
              <a:gd name="connsiteY2" fmla="*/ 523601 h 864094"/>
              <a:gd name="connsiteX3" fmla="*/ 341785 w 683568"/>
              <a:gd name="connsiteY3" fmla="*/ 75471 h 864094"/>
              <a:gd name="connsiteX4" fmla="*/ 341784 w 683568"/>
              <a:gd name="connsiteY4" fmla="*/ 0 h 864094"/>
              <a:gd name="connsiteX5" fmla="*/ 683568 w 683568"/>
              <a:gd name="connsiteY5" fmla="*/ 341784 h 864094"/>
              <a:gd name="connsiteX6" fmla="*/ 577183 w 683568"/>
              <a:gd name="connsiteY6" fmla="*/ 588642 h 864094"/>
              <a:gd name="connsiteX7" fmla="*/ 341597 w 683568"/>
              <a:gd name="connsiteY7" fmla="*/ 864094 h 864094"/>
              <a:gd name="connsiteX8" fmla="*/ 105111 w 683568"/>
              <a:gd name="connsiteY8" fmla="*/ 587591 h 864094"/>
              <a:gd name="connsiteX9" fmla="*/ 59857 w 683568"/>
              <a:gd name="connsiteY9" fmla="*/ 534679 h 864094"/>
              <a:gd name="connsiteX10" fmla="*/ 59306 w 683568"/>
              <a:gd name="connsiteY10" fmla="*/ 534035 h 864094"/>
              <a:gd name="connsiteX11" fmla="*/ 59325 w 683568"/>
              <a:gd name="connsiteY11" fmla="*/ 534035 h 864094"/>
              <a:gd name="connsiteX12" fmla="*/ 0 w 683568"/>
              <a:gd name="connsiteY12" fmla="*/ 341784 h 864094"/>
              <a:gd name="connsiteX13" fmla="*/ 341784 w 683568"/>
              <a:gd name="connsiteY13" fmla="*/ 0 h 864094"/>
              <a:gd name="connsiteX0-1" fmla="*/ 341785 w 683568"/>
              <a:gd name="connsiteY0-2" fmla="*/ 523601 h 864094"/>
              <a:gd name="connsiteX1-3" fmla="*/ 117720 w 683568"/>
              <a:gd name="connsiteY1-4" fmla="*/ 299536 h 864094"/>
              <a:gd name="connsiteX2-5" fmla="*/ 341785 w 683568"/>
              <a:gd name="connsiteY2-6" fmla="*/ 523601 h 864094"/>
              <a:gd name="connsiteX3-7" fmla="*/ 341784 w 683568"/>
              <a:gd name="connsiteY3-8" fmla="*/ 0 h 864094"/>
              <a:gd name="connsiteX4-9" fmla="*/ 683568 w 683568"/>
              <a:gd name="connsiteY4-10" fmla="*/ 341784 h 864094"/>
              <a:gd name="connsiteX5-11" fmla="*/ 577183 w 683568"/>
              <a:gd name="connsiteY5-12" fmla="*/ 588642 h 864094"/>
              <a:gd name="connsiteX6-13" fmla="*/ 341597 w 683568"/>
              <a:gd name="connsiteY6-14" fmla="*/ 864094 h 864094"/>
              <a:gd name="connsiteX7-15" fmla="*/ 105111 w 683568"/>
              <a:gd name="connsiteY7-16" fmla="*/ 587591 h 864094"/>
              <a:gd name="connsiteX8-17" fmla="*/ 59857 w 683568"/>
              <a:gd name="connsiteY8-18" fmla="*/ 534679 h 864094"/>
              <a:gd name="connsiteX9-19" fmla="*/ 59306 w 683568"/>
              <a:gd name="connsiteY9-20" fmla="*/ 534035 h 864094"/>
              <a:gd name="connsiteX10-21" fmla="*/ 59325 w 683568"/>
              <a:gd name="connsiteY10-22" fmla="*/ 534035 h 864094"/>
              <a:gd name="connsiteX11-23" fmla="*/ 0 w 683568"/>
              <a:gd name="connsiteY11-24" fmla="*/ 341784 h 864094"/>
              <a:gd name="connsiteX12-25" fmla="*/ 341784 w 683568"/>
              <a:gd name="connsiteY12-26" fmla="*/ 0 h 864094"/>
              <a:gd name="connsiteX0-27" fmla="*/ 341784 w 683568"/>
              <a:gd name="connsiteY0-28" fmla="*/ 0 h 864094"/>
              <a:gd name="connsiteX1-29" fmla="*/ 683568 w 683568"/>
              <a:gd name="connsiteY1-30" fmla="*/ 341784 h 864094"/>
              <a:gd name="connsiteX2-31" fmla="*/ 577183 w 683568"/>
              <a:gd name="connsiteY2-32" fmla="*/ 588642 h 864094"/>
              <a:gd name="connsiteX3-33" fmla="*/ 341597 w 683568"/>
              <a:gd name="connsiteY3-34" fmla="*/ 864094 h 864094"/>
              <a:gd name="connsiteX4-35" fmla="*/ 105111 w 683568"/>
              <a:gd name="connsiteY4-36" fmla="*/ 587591 h 864094"/>
              <a:gd name="connsiteX5-37" fmla="*/ 59857 w 683568"/>
              <a:gd name="connsiteY5-38" fmla="*/ 534679 h 864094"/>
              <a:gd name="connsiteX6-39" fmla="*/ 59306 w 683568"/>
              <a:gd name="connsiteY6-40" fmla="*/ 534035 h 864094"/>
              <a:gd name="connsiteX7-41" fmla="*/ 59325 w 683568"/>
              <a:gd name="connsiteY7-42" fmla="*/ 534035 h 864094"/>
              <a:gd name="connsiteX8-43" fmla="*/ 0 w 683568"/>
              <a:gd name="connsiteY8-44" fmla="*/ 341784 h 864094"/>
              <a:gd name="connsiteX9-45" fmla="*/ 341784 w 683568"/>
              <a:gd name="connsiteY9-46" fmla="*/ 0 h 864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683568" h="864094">
                <a:moveTo>
                  <a:pt x="341784" y="0"/>
                </a:moveTo>
                <a:cubicBezTo>
                  <a:pt x="530546" y="0"/>
                  <a:pt x="683568" y="153022"/>
                  <a:pt x="683568" y="341784"/>
                </a:cubicBezTo>
                <a:cubicBezTo>
                  <a:pt x="683568" y="439085"/>
                  <a:pt x="642909" y="526890"/>
                  <a:pt x="577183" y="588642"/>
                </a:cubicBezTo>
                <a:lnTo>
                  <a:pt x="341597" y="864094"/>
                </a:lnTo>
                <a:lnTo>
                  <a:pt x="105111" y="587591"/>
                </a:lnTo>
                <a:cubicBezTo>
                  <a:pt x="87976" y="571864"/>
                  <a:pt x="72869" y="554041"/>
                  <a:pt x="59857" y="534679"/>
                </a:cubicBezTo>
                <a:lnTo>
                  <a:pt x="59306" y="534035"/>
                </a:lnTo>
                <a:lnTo>
                  <a:pt x="59325" y="534035"/>
                </a:lnTo>
                <a:cubicBezTo>
                  <a:pt x="21845" y="479324"/>
                  <a:pt x="0" y="413105"/>
                  <a:pt x="0" y="341784"/>
                </a:cubicBezTo>
                <a:cubicBezTo>
                  <a:pt x="0" y="153022"/>
                  <a:pt x="153022" y="0"/>
                  <a:pt x="341784" y="0"/>
                </a:cubicBezTo>
                <a:close/>
              </a:path>
            </a:pathLst>
          </a:custGeom>
          <a:solidFill>
            <a:srgbClr val="FF930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9" name="矩形 18"/>
          <p:cNvSpPr/>
          <p:nvPr userDrawn="1"/>
        </p:nvSpPr>
        <p:spPr>
          <a:xfrm>
            <a:off x="523875" y="207963"/>
            <a:ext cx="593725" cy="368300"/>
          </a:xfrm>
          <a:prstGeom prst="rect">
            <a:avLst/>
          </a:prstGeom>
        </p:spPr>
        <p:txBody>
          <a:bodyPr/>
          <a:lstStyle/>
          <a:p>
            <a:pPr algn="ctr" fontAlgn="auto">
              <a:spcBef>
                <a:spcPts val="0"/>
              </a:spcBef>
              <a:spcAft>
                <a:spcPts val="0"/>
              </a:spcAft>
              <a:defRPr/>
            </a:pPr>
            <a:r>
              <a:rPr lang="zh-CN" altLang="en-US" dirty="0">
                <a:solidFill>
                  <a:schemeClr val="tx1">
                    <a:lumMod val="75000"/>
                    <a:lumOff val="25000"/>
                  </a:schemeClr>
                </a:solidFill>
                <a:latin typeface="Arial Unicode MS" pitchFamily="34" charset="-122"/>
                <a:ea typeface="Arial Unicode MS" pitchFamily="34" charset="-122"/>
                <a:cs typeface="Arial Unicode MS" pitchFamily="34" charset="-122"/>
              </a:rPr>
              <a:t> </a:t>
            </a:r>
            <a:fld id="{BBF64515-EA59-4ACB-A703-C4F257EB3041}" type="slidenum">
              <a:rPr lang="zh-CN" altLang="en-US" dirty="0">
                <a:solidFill>
                  <a:schemeClr val="bg1"/>
                </a:solidFill>
                <a:latin typeface="Arial Unicode MS" pitchFamily="34" charset="-122"/>
                <a:ea typeface="Arial Unicode MS" pitchFamily="34" charset="-122"/>
                <a:cs typeface="Arial Unicode MS" pitchFamily="34" charset="-122"/>
              </a:rPr>
              <a:t>‹#›</a:t>
            </a:fld>
            <a:r>
              <a:rPr lang="zh-CN" altLang="en-US" dirty="0">
                <a:solidFill>
                  <a:schemeClr val="tx1">
                    <a:lumMod val="75000"/>
                    <a:lumOff val="25000"/>
                  </a:schemeClr>
                </a:solidFill>
                <a:latin typeface="Arial Unicode MS" pitchFamily="34" charset="-122"/>
                <a:ea typeface="Arial Unicode MS" pitchFamily="34" charset="-122"/>
                <a:cs typeface="Arial Unicode MS" pitchFamily="34" charset="-122"/>
              </a:rPr>
              <a:t>  </a:t>
            </a:r>
          </a:p>
        </p:txBody>
      </p:sp>
      <p:sp>
        <p:nvSpPr>
          <p:cNvPr id="20" name="对角圆角矩形 19"/>
          <p:cNvSpPr/>
          <p:nvPr userDrawn="1"/>
        </p:nvSpPr>
        <p:spPr>
          <a:xfrm>
            <a:off x="6988175" y="225425"/>
            <a:ext cx="944563" cy="466725"/>
          </a:xfrm>
          <a:prstGeom prst="round2Diag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图形运用</a:t>
            </a:r>
          </a:p>
        </p:txBody>
      </p:sp>
      <p:sp>
        <p:nvSpPr>
          <p:cNvPr id="21" name="对角圆角矩形 20"/>
          <p:cNvSpPr/>
          <p:nvPr userDrawn="1"/>
        </p:nvSpPr>
        <p:spPr>
          <a:xfrm>
            <a:off x="7891463" y="225425"/>
            <a:ext cx="944562" cy="466725"/>
          </a:xfrm>
          <a:prstGeom prst="round2Diag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具体设计</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iming>
    <p:tnLst>
      <p:par>
        <p:cTn id="1" dur="indefinite" restart="never" nodeType="tmRoot"/>
      </p:par>
    </p:tnLst>
  </p:timing>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18" Type="http://schemas.openxmlformats.org/officeDocument/2006/relationships/image" Target="../media/image24.png"/><Relationship Id="rId26" Type="http://schemas.openxmlformats.org/officeDocument/2006/relationships/image" Target="../media/image32.png"/><Relationship Id="rId3" Type="http://schemas.openxmlformats.org/officeDocument/2006/relationships/image" Target="../media/image9.png"/><Relationship Id="rId21" Type="http://schemas.openxmlformats.org/officeDocument/2006/relationships/image" Target="../media/image27.png"/><Relationship Id="rId7" Type="http://schemas.openxmlformats.org/officeDocument/2006/relationships/image" Target="../media/image13.png"/><Relationship Id="rId12" Type="http://schemas.openxmlformats.org/officeDocument/2006/relationships/image" Target="../media/image18.png"/><Relationship Id="rId17" Type="http://schemas.openxmlformats.org/officeDocument/2006/relationships/image" Target="../media/image23.png"/><Relationship Id="rId25" Type="http://schemas.openxmlformats.org/officeDocument/2006/relationships/image" Target="../media/image31.png"/><Relationship Id="rId2" Type="http://schemas.openxmlformats.org/officeDocument/2006/relationships/image" Target="../media/image8.png"/><Relationship Id="rId16" Type="http://schemas.openxmlformats.org/officeDocument/2006/relationships/image" Target="../media/image22.png"/><Relationship Id="rId20"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7.png"/><Relationship Id="rId24" Type="http://schemas.openxmlformats.org/officeDocument/2006/relationships/image" Target="../media/image30.png"/><Relationship Id="rId5" Type="http://schemas.openxmlformats.org/officeDocument/2006/relationships/image" Target="../media/image11.png"/><Relationship Id="rId15" Type="http://schemas.openxmlformats.org/officeDocument/2006/relationships/image" Target="../media/image21.png"/><Relationship Id="rId23" Type="http://schemas.openxmlformats.org/officeDocument/2006/relationships/image" Target="../media/image29.png"/><Relationship Id="rId10" Type="http://schemas.openxmlformats.org/officeDocument/2006/relationships/image" Target="../media/image16.png"/><Relationship Id="rId19" Type="http://schemas.openxmlformats.org/officeDocument/2006/relationships/image" Target="../media/image25.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20.png"/><Relationship Id="rId22" Type="http://schemas.openxmlformats.org/officeDocument/2006/relationships/image" Target="../media/image28.png"/><Relationship Id="rId27" Type="http://schemas.openxmlformats.org/officeDocument/2006/relationships/image" Target="../media/image33.png"/></Relationships>
</file>

<file path=ppt/slides/_rels/slide20.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4.png"/><Relationship Id="rId5" Type="http://schemas.openxmlformats.org/officeDocument/2006/relationships/oleObject" Target="../embeddings/Microsoft_Excel_97-2003_Worksheet1.xls"/><Relationship Id="rId4" Type="http://schemas.openxmlformats.org/officeDocument/2006/relationships/oleObject" Target="../embeddings/oleObject1.bin"/></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8" Type="http://schemas.openxmlformats.org/officeDocument/2006/relationships/image" Target="../media/image50.jpeg"/><Relationship Id="rId3" Type="http://schemas.openxmlformats.org/officeDocument/2006/relationships/image" Target="../media/image45.jpeg"/><Relationship Id="rId7" Type="http://schemas.openxmlformats.org/officeDocument/2006/relationships/image" Target="../media/image49.jpeg"/><Relationship Id="rId2" Type="http://schemas.openxmlformats.org/officeDocument/2006/relationships/image" Target="../media/image44.jpeg"/><Relationship Id="rId1" Type="http://schemas.openxmlformats.org/officeDocument/2006/relationships/slideLayout" Target="../slideLayouts/slideLayout6.xml"/><Relationship Id="rId6" Type="http://schemas.openxmlformats.org/officeDocument/2006/relationships/image" Target="../media/image48.jpeg"/><Relationship Id="rId5" Type="http://schemas.openxmlformats.org/officeDocument/2006/relationships/image" Target="../media/image47.jpeg"/><Relationship Id="rId4" Type="http://schemas.openxmlformats.org/officeDocument/2006/relationships/image" Target="../media/image46.jpeg"/><Relationship Id="rId9" Type="http://schemas.openxmlformats.org/officeDocument/2006/relationships/image" Target="../media/image51.jpeg"/></Relationships>
</file>

<file path=ppt/slides/_rels/slide37.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png"/><Relationship Id="rId1" Type="http://schemas.openxmlformats.org/officeDocument/2006/relationships/slideLayout" Target="../slideLayouts/slideLayout6.xml"/><Relationship Id="rId5" Type="http://schemas.openxmlformats.org/officeDocument/2006/relationships/image" Target="../media/image55.jpeg"/><Relationship Id="rId4" Type="http://schemas.openxmlformats.org/officeDocument/2006/relationships/image" Target="../media/image54.png"/></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43.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214313" y="2428875"/>
            <a:ext cx="4572000" cy="1108075"/>
          </a:xfrm>
          <a:prstGeom prst="rect">
            <a:avLst/>
          </a:prstGeom>
          <a:noFill/>
          <a:ln w="9525">
            <a:noFill/>
            <a:miter lim="800000"/>
          </a:ln>
        </p:spPr>
        <p:txBody>
          <a:bodyPr>
            <a:spAutoFit/>
          </a:bodyPr>
          <a:lstStyle/>
          <a:p>
            <a:r>
              <a:rPr lang="zh-CN" altLang="en-US" sz="6600" b="1">
                <a:solidFill>
                  <a:schemeClr val="bg1"/>
                </a:solidFill>
                <a:latin typeface="幼圆"/>
                <a:ea typeface="幼圆"/>
                <a:cs typeface="幼圆"/>
              </a:rPr>
              <a:t>互联网金融</a:t>
            </a:r>
            <a:endParaRPr lang="zh-CN" altLang="en-US" sz="6600" b="1">
              <a:solidFill>
                <a:srgbClr val="FF0000"/>
              </a:solidFill>
              <a:latin typeface="微软雅黑" panose="020B0503020204020204" pitchFamily="34" charset="-122"/>
              <a:ea typeface="微软雅黑" panose="020B0503020204020204" pitchFamily="34" charset="-122"/>
            </a:endParaRPr>
          </a:p>
        </p:txBody>
      </p:sp>
      <p:grpSp>
        <p:nvGrpSpPr>
          <p:cNvPr id="27650" name="组合 27"/>
          <p:cNvGrpSpPr/>
          <p:nvPr/>
        </p:nvGrpSpPr>
        <p:grpSpPr bwMode="auto">
          <a:xfrm>
            <a:off x="2428875" y="1071563"/>
            <a:ext cx="6429375" cy="71437"/>
            <a:chOff x="2714612" y="1071546"/>
            <a:chExt cx="5572164" cy="71438"/>
          </a:xfrm>
        </p:grpSpPr>
        <p:sp>
          <p:nvSpPr>
            <p:cNvPr id="26" name="矩形 25"/>
            <p:cNvSpPr/>
            <p:nvPr/>
          </p:nvSpPr>
          <p:spPr>
            <a:xfrm>
              <a:off x="4572000" y="1071546"/>
              <a:ext cx="3714776" cy="71438"/>
            </a:xfrm>
            <a:prstGeom prst="rect">
              <a:avLst/>
            </a:prstGeom>
            <a:solidFill>
              <a:srgbClr val="E5B01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7" name="矩形 26"/>
            <p:cNvSpPr/>
            <p:nvPr/>
          </p:nvSpPr>
          <p:spPr>
            <a:xfrm>
              <a:off x="2714612" y="1071546"/>
              <a:ext cx="1857388" cy="71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29" name="TextBox 28"/>
          <p:cNvSpPr txBox="1">
            <a:spLocks noChangeArrowheads="1"/>
          </p:cNvSpPr>
          <p:nvPr/>
        </p:nvSpPr>
        <p:spPr bwMode="auto">
          <a:xfrm>
            <a:off x="4786313" y="1643063"/>
            <a:ext cx="4357687" cy="1938337"/>
          </a:xfrm>
          <a:prstGeom prst="rect">
            <a:avLst/>
          </a:prstGeom>
          <a:noFill/>
          <a:ln w="9525">
            <a:noFill/>
            <a:miter lim="800000"/>
          </a:ln>
        </p:spPr>
        <p:txBody>
          <a:bodyPr>
            <a:spAutoFit/>
          </a:bodyPr>
          <a:lstStyle/>
          <a:p>
            <a:r>
              <a:rPr lang="zh-CN" altLang="en-US" sz="6000">
                <a:solidFill>
                  <a:srgbClr val="FF0000"/>
                </a:solidFill>
                <a:latin typeface="Calibri" panose="020F0502020204030204" pitchFamily="34" charset="0"/>
              </a:rPr>
              <a:t>风控体系及流程管理</a:t>
            </a:r>
          </a:p>
        </p:txBody>
      </p:sp>
      <p:grpSp>
        <p:nvGrpSpPr>
          <p:cNvPr id="27652" name="组合 49"/>
          <p:cNvGrpSpPr/>
          <p:nvPr/>
        </p:nvGrpSpPr>
        <p:grpSpPr bwMode="auto">
          <a:xfrm>
            <a:off x="214313" y="1643063"/>
            <a:ext cx="4357687" cy="5027612"/>
            <a:chOff x="714347" y="1643049"/>
            <a:chExt cx="4357719" cy="5026949"/>
          </a:xfrm>
        </p:grpSpPr>
        <p:sp>
          <p:nvSpPr>
            <p:cNvPr id="40" name="弧形 39"/>
            <p:cNvSpPr/>
            <p:nvPr/>
          </p:nvSpPr>
          <p:spPr>
            <a:xfrm rot="11075205">
              <a:off x="714347" y="6027146"/>
              <a:ext cx="571504" cy="642852"/>
            </a:xfrm>
            <a:prstGeom prst="arc">
              <a:avLst>
                <a:gd name="adj1" fmla="val 16200000"/>
                <a:gd name="adj2" fmla="val 47845"/>
              </a:avLst>
            </a:prstGeom>
            <a:ln w="57150">
              <a:solidFill>
                <a:schemeClr val="bg1"/>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zh-CN" altLang="en-US"/>
            </a:p>
          </p:txBody>
        </p:sp>
        <p:cxnSp>
          <p:nvCxnSpPr>
            <p:cNvPr id="42" name="直接连接符 41"/>
            <p:cNvCxnSpPr>
              <a:stCxn id="40" idx="0"/>
            </p:cNvCxnSpPr>
            <p:nvPr/>
          </p:nvCxnSpPr>
          <p:spPr>
            <a:xfrm flipV="1">
              <a:off x="974699" y="6643015"/>
              <a:ext cx="4097367" cy="25397"/>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a:endCxn id="40" idx="2"/>
            </p:cNvCxnSpPr>
            <p:nvPr/>
          </p:nvCxnSpPr>
          <p:spPr>
            <a:xfrm rot="16200000" flipH="1">
              <a:off x="-1624525" y="3981921"/>
              <a:ext cx="4679333" cy="1587"/>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7653" name="组合 53"/>
          <p:cNvGrpSpPr/>
          <p:nvPr/>
        </p:nvGrpSpPr>
        <p:grpSpPr bwMode="auto">
          <a:xfrm>
            <a:off x="1714500" y="3714750"/>
            <a:ext cx="5715000" cy="1588"/>
            <a:chOff x="1714480" y="3714752"/>
            <a:chExt cx="5715040" cy="1588"/>
          </a:xfrm>
        </p:grpSpPr>
        <p:cxnSp>
          <p:nvCxnSpPr>
            <p:cNvPr id="52" name="直接连接符 51"/>
            <p:cNvCxnSpPr/>
            <p:nvPr/>
          </p:nvCxnSpPr>
          <p:spPr>
            <a:xfrm>
              <a:off x="4572000" y="3714752"/>
              <a:ext cx="2857520" cy="1588"/>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1714480" y="3714752"/>
              <a:ext cx="2857520" cy="1588"/>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27655" name="图片 4"/>
          <p:cNvPicPr>
            <a:picLocks noChangeAspect="1"/>
          </p:cNvPicPr>
          <p:nvPr/>
        </p:nvPicPr>
        <p:blipFill>
          <a:blip r:embed="rId2"/>
          <a:srcRect/>
          <a:stretch>
            <a:fillRect/>
          </a:stretch>
        </p:blipFill>
        <p:spPr bwMode="auto">
          <a:xfrm>
            <a:off x="0" y="1123950"/>
            <a:ext cx="4295775" cy="2466975"/>
          </a:xfrm>
          <a:prstGeom prst="rect">
            <a:avLst/>
          </a:prstGeom>
          <a:noFill/>
          <a:ln w="9525">
            <a:noFill/>
            <a:miter lim="800000"/>
            <a:headEnd/>
            <a:tailEnd/>
          </a:ln>
        </p:spPr>
      </p:pic>
      <p:pic>
        <p:nvPicPr>
          <p:cNvPr id="27656" name="图片 3"/>
          <p:cNvPicPr>
            <a:picLocks noChangeAspect="1"/>
          </p:cNvPicPr>
          <p:nvPr/>
        </p:nvPicPr>
        <p:blipFill>
          <a:blip r:embed="rId3"/>
          <a:srcRect/>
          <a:stretch>
            <a:fillRect/>
          </a:stretch>
        </p:blipFill>
        <p:spPr bwMode="auto">
          <a:xfrm>
            <a:off x="0" y="3581400"/>
            <a:ext cx="5243513" cy="32766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withEffect">
                                  <p:stCondLst>
                                    <p:cond delay="0"/>
                                  </p:stCondLst>
                                  <p:iterate type="lt">
                                    <p:tmPct val="50000"/>
                                  </p:iterate>
                                  <p:childTnLst>
                                    <p:set>
                                      <p:cBhvr>
                                        <p:cTn id="6" dur="1" fill="hold">
                                          <p:stCondLst>
                                            <p:cond delay="0"/>
                                          </p:stCondLst>
                                        </p:cTn>
                                        <p:tgtEl>
                                          <p:spTgt spid="6"/>
                                        </p:tgtEl>
                                        <p:attrNameLst>
                                          <p:attrName>style.visibility</p:attrName>
                                        </p:attrNameLst>
                                      </p:cBhvr>
                                      <p:to>
                                        <p:strVal val="visible"/>
                                      </p:to>
                                    </p:set>
                                    <p:set>
                                      <p:cBhvr>
                                        <p:cTn id="7" dur="455" fill="hold">
                                          <p:stCondLst>
                                            <p:cond delay="0"/>
                                          </p:stCondLst>
                                        </p:cTn>
                                        <p:tgtEl>
                                          <p:spTgt spid="6"/>
                                        </p:tgtEl>
                                        <p:attrNameLst>
                                          <p:attrName>style.rotation</p:attrName>
                                        </p:attrNameLst>
                                      </p:cBhvr>
                                      <p:to>
                                        <p:strVal val="-45.0"/>
                                      </p:to>
                                    </p:set>
                                    <p:anim calcmode="lin" valueType="num">
                                      <p:cBhvr>
                                        <p:cTn id="8" dur="455" fill="hold">
                                          <p:stCondLst>
                                            <p:cond delay="455"/>
                                          </p:stCondLst>
                                        </p:cTn>
                                        <p:tgtEl>
                                          <p:spTgt spid="6"/>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6"/>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6"/>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6"/>
                                        </p:tgtEl>
                                        <p:attrNameLst>
                                          <p:attrName>ppt_y</p:attrName>
                                        </p:attrNameLst>
                                      </p:cBhvr>
                                      <p:tavLst>
                                        <p:tav tm="0">
                                          <p:val>
                                            <p:strVal val="#ppt_y-(0.354*#ppt_w-0.172*#ppt_h)"/>
                                          </p:val>
                                        </p:tav>
                                        <p:tav tm="100000">
                                          <p:val>
                                            <p:strVal val="#ppt_y"/>
                                          </p:val>
                                        </p:tav>
                                      </p:tavLst>
                                    </p:anim>
                                  </p:childTnLst>
                                </p:cTn>
                              </p:par>
                            </p:childTnLst>
                          </p:cTn>
                        </p:par>
                        <p:par>
                          <p:cTn id="12" fill="hold">
                            <p:stCondLst>
                              <p:cond delay="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29"/>
                                        </p:tgtEl>
                                        <p:attrNameLst>
                                          <p:attrName>style.visibility</p:attrName>
                                        </p:attrNameLst>
                                      </p:cBhvr>
                                      <p:to>
                                        <p:strVal val="visible"/>
                                      </p:to>
                                    </p:set>
                                    <p:anim by="(-#ppt_w*2)" calcmode="lin" valueType="num">
                                      <p:cBhvr rctx="PPT">
                                        <p:cTn id="15" dur="500" autoRev="1" fill="hold">
                                          <p:stCondLst>
                                            <p:cond delay="0"/>
                                          </p:stCondLst>
                                        </p:cTn>
                                        <p:tgtEl>
                                          <p:spTgt spid="29"/>
                                        </p:tgtEl>
                                        <p:attrNameLst>
                                          <p:attrName>ppt_w</p:attrName>
                                        </p:attrNameLst>
                                      </p:cBhvr>
                                    </p:anim>
                                    <p:anim by="(#ppt_w*0.50)" calcmode="lin" valueType="num">
                                      <p:cBhvr>
                                        <p:cTn id="16" dur="500" decel="50000" autoRev="1" fill="hold">
                                          <p:stCondLst>
                                            <p:cond delay="0"/>
                                          </p:stCondLst>
                                        </p:cTn>
                                        <p:tgtEl>
                                          <p:spTgt spid="29"/>
                                        </p:tgtEl>
                                        <p:attrNameLst>
                                          <p:attrName>ppt_x</p:attrName>
                                        </p:attrNameLst>
                                      </p:cBhvr>
                                    </p:anim>
                                    <p:anim from="(-#ppt_h/2)" to="(#ppt_y)" calcmode="lin" valueType="num">
                                      <p:cBhvr>
                                        <p:cTn id="17" dur="1000" fill="hold">
                                          <p:stCondLst>
                                            <p:cond delay="0"/>
                                          </p:stCondLst>
                                        </p:cTn>
                                        <p:tgtEl>
                                          <p:spTgt spid="29"/>
                                        </p:tgtEl>
                                        <p:attrNameLst>
                                          <p:attrName>ppt_y</p:attrName>
                                        </p:attrNameLst>
                                      </p:cBhvr>
                                    </p:anim>
                                    <p:animRot by="21600000">
                                      <p:cBhvr>
                                        <p:cTn id="18" dur="1000" fill="hold">
                                          <p:stCondLst>
                                            <p:cond delay="0"/>
                                          </p:stCondLst>
                                        </p:cTn>
                                        <p:tgtEl>
                                          <p:spTgt spid="2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p:cNvGraphicFramePr/>
          <p:nvPr/>
        </p:nvGraphicFramePr>
        <p:xfrm>
          <a:off x="357158" y="526520"/>
          <a:ext cx="8501122" cy="61171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hape 276"/>
          <p:cNvSpPr>
            <a:spLocks noChangeArrowheads="1"/>
          </p:cNvSpPr>
          <p:nvPr/>
        </p:nvSpPr>
        <p:spPr bwMode="auto">
          <a:xfrm>
            <a:off x="603250" y="5287963"/>
            <a:ext cx="8031163" cy="412750"/>
          </a:xfrm>
          <a:prstGeom prst="roundRect">
            <a:avLst>
              <a:gd name="adj" fmla="val 16667"/>
            </a:avLst>
          </a:prstGeom>
          <a:solidFill>
            <a:schemeClr val="accent6">
              <a:lumMod val="75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rgbClr val="FFFFFF"/>
              </a:solidFill>
            </a:endParaRPr>
          </a:p>
        </p:txBody>
      </p:sp>
      <p:sp>
        <p:nvSpPr>
          <p:cNvPr id="21507" name="Shape 277"/>
          <p:cNvSpPr>
            <a:spLocks noChangeArrowheads="1"/>
          </p:cNvSpPr>
          <p:nvPr/>
        </p:nvSpPr>
        <p:spPr bwMode="auto">
          <a:xfrm>
            <a:off x="2128838" y="3459163"/>
            <a:ext cx="1484312" cy="412750"/>
          </a:xfrm>
          <a:prstGeom prst="roundRect">
            <a:avLst>
              <a:gd name="adj" fmla="val 16667"/>
            </a:avLst>
          </a:prstGeom>
          <a:solidFill>
            <a:schemeClr val="accent1">
              <a:lumMod val="60000"/>
              <a:lumOff val="40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rgbClr val="FFFFFF"/>
              </a:solidFill>
            </a:endParaRPr>
          </a:p>
        </p:txBody>
      </p:sp>
      <p:sp>
        <p:nvSpPr>
          <p:cNvPr id="21508" name="Shape 278"/>
          <p:cNvSpPr>
            <a:spLocks noChangeArrowheads="1"/>
          </p:cNvSpPr>
          <p:nvPr/>
        </p:nvSpPr>
        <p:spPr bwMode="auto">
          <a:xfrm>
            <a:off x="3883025" y="3444875"/>
            <a:ext cx="1484313" cy="411163"/>
          </a:xfrm>
          <a:prstGeom prst="roundRect">
            <a:avLst>
              <a:gd name="adj" fmla="val 16667"/>
            </a:avLst>
          </a:prstGeom>
          <a:solidFill>
            <a:schemeClr val="accent1">
              <a:lumMod val="60000"/>
              <a:lumOff val="40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rgbClr val="FFFFFF"/>
              </a:solidFill>
            </a:endParaRPr>
          </a:p>
        </p:txBody>
      </p:sp>
      <p:sp>
        <p:nvSpPr>
          <p:cNvPr id="39940" name="Shape 279"/>
          <p:cNvSpPr>
            <a:spLocks noChangeArrowheads="1"/>
          </p:cNvSpPr>
          <p:nvPr/>
        </p:nvSpPr>
        <p:spPr bwMode="auto">
          <a:xfrm>
            <a:off x="2420938" y="3519488"/>
            <a:ext cx="1146175" cy="323850"/>
          </a:xfrm>
          <a:prstGeom prst="rect">
            <a:avLst/>
          </a:prstGeom>
          <a:noFill/>
          <a:ln w="9525">
            <a:noFill/>
            <a:miter lim="800000"/>
          </a:ln>
        </p:spPr>
        <p:txBody>
          <a:bodyPr lIns="34289" rIns="34289">
            <a:spAutoFit/>
          </a:bodyPr>
          <a:lstStyle/>
          <a:p>
            <a:r>
              <a:rPr lang="zh-CN" altLang="en-US"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数据分析</a:t>
            </a:r>
          </a:p>
        </p:txBody>
      </p:sp>
      <p:sp>
        <p:nvSpPr>
          <p:cNvPr id="21510" name="Shape 280"/>
          <p:cNvSpPr>
            <a:spLocks noChangeArrowheads="1"/>
          </p:cNvSpPr>
          <p:nvPr/>
        </p:nvSpPr>
        <p:spPr bwMode="auto">
          <a:xfrm>
            <a:off x="3806825" y="2384425"/>
            <a:ext cx="1482725" cy="412750"/>
          </a:xfrm>
          <a:prstGeom prst="roundRect">
            <a:avLst>
              <a:gd name="adj" fmla="val 16667"/>
            </a:avLst>
          </a:prstGeom>
          <a:solidFill>
            <a:schemeClr val="accent1">
              <a:lumMod val="60000"/>
              <a:lumOff val="40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rgbClr val="FFFFFF"/>
              </a:solidFill>
            </a:endParaRPr>
          </a:p>
        </p:txBody>
      </p:sp>
      <p:sp>
        <p:nvSpPr>
          <p:cNvPr id="21511" name="Shape 281"/>
          <p:cNvSpPr>
            <a:spLocks noChangeArrowheads="1"/>
          </p:cNvSpPr>
          <p:nvPr/>
        </p:nvSpPr>
        <p:spPr bwMode="auto">
          <a:xfrm>
            <a:off x="5478463" y="2384425"/>
            <a:ext cx="1482725" cy="412750"/>
          </a:xfrm>
          <a:prstGeom prst="roundRect">
            <a:avLst>
              <a:gd name="adj" fmla="val 16667"/>
            </a:avLst>
          </a:prstGeom>
          <a:solidFill>
            <a:schemeClr val="accent1">
              <a:lumMod val="60000"/>
              <a:lumOff val="40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rgbClr val="FFFFFF"/>
              </a:solidFill>
            </a:endParaRPr>
          </a:p>
        </p:txBody>
      </p:sp>
      <p:sp>
        <p:nvSpPr>
          <p:cNvPr id="21512" name="Shape 282"/>
          <p:cNvSpPr>
            <a:spLocks noChangeArrowheads="1"/>
          </p:cNvSpPr>
          <p:nvPr/>
        </p:nvSpPr>
        <p:spPr bwMode="auto">
          <a:xfrm>
            <a:off x="7150100" y="2376488"/>
            <a:ext cx="1484313" cy="412750"/>
          </a:xfrm>
          <a:prstGeom prst="roundRect">
            <a:avLst>
              <a:gd name="adj" fmla="val 16667"/>
            </a:avLst>
          </a:prstGeom>
          <a:solidFill>
            <a:schemeClr val="accent1">
              <a:lumMod val="60000"/>
              <a:lumOff val="40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rgbClr val="FFFFFF"/>
              </a:solidFill>
            </a:endParaRPr>
          </a:p>
        </p:txBody>
      </p:sp>
      <p:sp>
        <p:nvSpPr>
          <p:cNvPr id="21513" name="Shape 283"/>
          <p:cNvSpPr>
            <a:spLocks noChangeArrowheads="1"/>
          </p:cNvSpPr>
          <p:nvPr/>
        </p:nvSpPr>
        <p:spPr bwMode="auto">
          <a:xfrm>
            <a:off x="595313" y="2344738"/>
            <a:ext cx="1482725" cy="412750"/>
          </a:xfrm>
          <a:prstGeom prst="roundRect">
            <a:avLst>
              <a:gd name="adj" fmla="val 16667"/>
            </a:avLst>
          </a:prstGeom>
          <a:solidFill>
            <a:schemeClr val="accent1">
              <a:lumMod val="60000"/>
              <a:lumOff val="40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chemeClr val="accent1">
                  <a:lumMod val="60000"/>
                  <a:lumOff val="40000"/>
                </a:schemeClr>
              </a:solidFill>
            </a:endParaRPr>
          </a:p>
        </p:txBody>
      </p:sp>
      <p:sp>
        <p:nvSpPr>
          <p:cNvPr id="39945" name="Shape 284"/>
          <p:cNvSpPr>
            <a:spLocks noChangeArrowheads="1"/>
          </p:cNvSpPr>
          <p:nvPr/>
        </p:nvSpPr>
        <p:spPr bwMode="auto">
          <a:xfrm>
            <a:off x="885825" y="2416175"/>
            <a:ext cx="998538" cy="323850"/>
          </a:xfrm>
          <a:prstGeom prst="rect">
            <a:avLst/>
          </a:prstGeom>
          <a:noFill/>
          <a:ln w="9525">
            <a:noFill/>
            <a:miter lim="800000"/>
          </a:ln>
        </p:spPr>
        <p:txBody>
          <a:bodyPr lIns="34289" rIns="34289">
            <a:spAutoFit/>
          </a:bodyPr>
          <a:lstStyle/>
          <a:p>
            <a:r>
              <a:rPr lang="zh-CN" altLang="en-US"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产品设计</a:t>
            </a:r>
          </a:p>
        </p:txBody>
      </p:sp>
      <p:sp>
        <p:nvSpPr>
          <p:cNvPr id="21515" name="Shape 285"/>
          <p:cNvSpPr>
            <a:spLocks noChangeArrowheads="1"/>
          </p:cNvSpPr>
          <p:nvPr/>
        </p:nvSpPr>
        <p:spPr bwMode="auto">
          <a:xfrm>
            <a:off x="2184400" y="2376488"/>
            <a:ext cx="1482725" cy="412750"/>
          </a:xfrm>
          <a:prstGeom prst="roundRect">
            <a:avLst>
              <a:gd name="adj" fmla="val 16667"/>
            </a:avLst>
          </a:prstGeom>
          <a:solidFill>
            <a:schemeClr val="accent1">
              <a:lumMod val="60000"/>
              <a:lumOff val="40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rgbClr val="FFFFFF"/>
              </a:solidFill>
            </a:endParaRPr>
          </a:p>
        </p:txBody>
      </p:sp>
      <p:sp>
        <p:nvSpPr>
          <p:cNvPr id="21516" name="Shape 286"/>
          <p:cNvSpPr>
            <a:spLocks noChangeArrowheads="1"/>
          </p:cNvSpPr>
          <p:nvPr/>
        </p:nvSpPr>
        <p:spPr bwMode="auto">
          <a:xfrm>
            <a:off x="3965575" y="4424363"/>
            <a:ext cx="1482725" cy="411162"/>
          </a:xfrm>
          <a:prstGeom prst="roundRect">
            <a:avLst>
              <a:gd name="adj" fmla="val 16667"/>
            </a:avLst>
          </a:prstGeom>
          <a:solidFill>
            <a:schemeClr val="accent1">
              <a:lumMod val="60000"/>
              <a:lumOff val="40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rgbClr val="FFFFFF"/>
              </a:solidFill>
            </a:endParaRPr>
          </a:p>
        </p:txBody>
      </p:sp>
      <p:sp>
        <p:nvSpPr>
          <p:cNvPr id="21517" name="Shape 287"/>
          <p:cNvSpPr>
            <a:spLocks noChangeArrowheads="1"/>
          </p:cNvSpPr>
          <p:nvPr/>
        </p:nvSpPr>
        <p:spPr bwMode="auto">
          <a:xfrm>
            <a:off x="5678488" y="3444875"/>
            <a:ext cx="1482725" cy="411163"/>
          </a:xfrm>
          <a:prstGeom prst="roundRect">
            <a:avLst>
              <a:gd name="adj" fmla="val 16667"/>
            </a:avLst>
          </a:prstGeom>
          <a:solidFill>
            <a:schemeClr val="accent1">
              <a:lumMod val="60000"/>
              <a:lumOff val="40000"/>
            </a:schemeClr>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fontAlgn="auto">
              <a:spcBef>
                <a:spcPts val="0"/>
              </a:spcBef>
              <a:spcAft>
                <a:spcPts val="0"/>
              </a:spcAft>
              <a:defRPr/>
            </a:pPr>
            <a:endParaRPr lang="zh-CN" altLang="zh-CN" sz="1350">
              <a:solidFill>
                <a:srgbClr val="FFFFFF"/>
              </a:solidFill>
            </a:endParaRPr>
          </a:p>
        </p:txBody>
      </p:sp>
      <p:pic>
        <p:nvPicPr>
          <p:cNvPr id="39949" name="image31.png"/>
          <p:cNvPicPr>
            <a:picLocks noChangeAspect="1" noChangeArrowheads="1"/>
          </p:cNvPicPr>
          <p:nvPr/>
        </p:nvPicPr>
        <p:blipFill>
          <a:blip r:embed="rId2"/>
          <a:srcRect/>
          <a:stretch>
            <a:fillRect/>
          </a:stretch>
        </p:blipFill>
        <p:spPr bwMode="auto">
          <a:xfrm>
            <a:off x="2198688" y="3025775"/>
            <a:ext cx="5146675" cy="242888"/>
          </a:xfrm>
          <a:prstGeom prst="rect">
            <a:avLst/>
          </a:prstGeom>
          <a:noFill/>
          <a:ln w="9525">
            <a:noFill/>
            <a:miter lim="800000"/>
            <a:headEnd/>
            <a:tailEnd/>
          </a:ln>
        </p:spPr>
      </p:pic>
      <p:sp>
        <p:nvSpPr>
          <p:cNvPr id="39950" name="Shape 289"/>
          <p:cNvSpPr>
            <a:spLocks noChangeArrowheads="1"/>
          </p:cNvSpPr>
          <p:nvPr/>
        </p:nvSpPr>
        <p:spPr bwMode="auto">
          <a:xfrm>
            <a:off x="2479675" y="2436813"/>
            <a:ext cx="912813" cy="323850"/>
          </a:xfrm>
          <a:prstGeom prst="rect">
            <a:avLst/>
          </a:prstGeom>
          <a:noFill/>
          <a:ln w="9525">
            <a:noFill/>
            <a:miter lim="800000"/>
          </a:ln>
        </p:spPr>
        <p:txBody>
          <a:bodyPr lIns="34289" rIns="34289">
            <a:spAutoFit/>
          </a:bodyPr>
          <a:lstStyle/>
          <a:p>
            <a:r>
              <a:rPr lang="zh-CN" altLang="en-US"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市场营销</a:t>
            </a:r>
          </a:p>
        </p:txBody>
      </p:sp>
      <p:sp>
        <p:nvSpPr>
          <p:cNvPr id="39951" name="Shape 290"/>
          <p:cNvSpPr>
            <a:spLocks noChangeArrowheads="1"/>
          </p:cNvSpPr>
          <p:nvPr/>
        </p:nvSpPr>
        <p:spPr bwMode="auto">
          <a:xfrm>
            <a:off x="4129088" y="2443163"/>
            <a:ext cx="935037" cy="323850"/>
          </a:xfrm>
          <a:prstGeom prst="rect">
            <a:avLst/>
          </a:prstGeom>
          <a:noFill/>
          <a:ln w="9525">
            <a:noFill/>
            <a:miter lim="800000"/>
          </a:ln>
        </p:spPr>
        <p:txBody>
          <a:bodyPr lIns="34289" rIns="34289">
            <a:spAutoFit/>
          </a:bodyPr>
          <a:lstStyle/>
          <a:p>
            <a:r>
              <a:rPr lang="zh-CN" altLang="en-US"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风控策略</a:t>
            </a:r>
          </a:p>
        </p:txBody>
      </p:sp>
      <p:sp>
        <p:nvSpPr>
          <p:cNvPr id="39952" name="Shape 291"/>
          <p:cNvSpPr>
            <a:spLocks noChangeArrowheads="1"/>
          </p:cNvSpPr>
          <p:nvPr/>
        </p:nvSpPr>
        <p:spPr bwMode="auto">
          <a:xfrm>
            <a:off x="5784850" y="2443163"/>
            <a:ext cx="1027113" cy="323850"/>
          </a:xfrm>
          <a:prstGeom prst="rect">
            <a:avLst/>
          </a:prstGeom>
          <a:noFill/>
          <a:ln w="9525">
            <a:noFill/>
            <a:miter lim="800000"/>
          </a:ln>
        </p:spPr>
        <p:txBody>
          <a:bodyPr lIns="34289" rIns="34289">
            <a:spAutoFit/>
          </a:bodyPr>
          <a:lstStyle/>
          <a:p>
            <a:r>
              <a:rPr lang="zh-CN" altLang="en-US"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客户管理</a:t>
            </a:r>
          </a:p>
        </p:txBody>
      </p:sp>
      <p:sp>
        <p:nvSpPr>
          <p:cNvPr id="39953" name="Shape 292"/>
          <p:cNvSpPr>
            <a:spLocks noChangeArrowheads="1"/>
          </p:cNvSpPr>
          <p:nvPr/>
        </p:nvSpPr>
        <p:spPr bwMode="auto">
          <a:xfrm>
            <a:off x="7473950" y="2443163"/>
            <a:ext cx="1117600" cy="323850"/>
          </a:xfrm>
          <a:prstGeom prst="rect">
            <a:avLst/>
          </a:prstGeom>
          <a:noFill/>
          <a:ln w="9525">
            <a:noFill/>
            <a:miter lim="800000"/>
          </a:ln>
        </p:spPr>
        <p:txBody>
          <a:bodyPr lIns="34289" rIns="34289">
            <a:spAutoFit/>
          </a:bodyPr>
          <a:lstStyle/>
          <a:p>
            <a:r>
              <a:rPr lang="zh-CN" altLang="en-US"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客户服务</a:t>
            </a:r>
          </a:p>
        </p:txBody>
      </p:sp>
      <p:pic>
        <p:nvPicPr>
          <p:cNvPr id="39954" name="image32.png"/>
          <p:cNvPicPr>
            <a:picLocks noChangeAspect="1" noChangeArrowheads="1"/>
          </p:cNvPicPr>
          <p:nvPr/>
        </p:nvPicPr>
        <p:blipFill>
          <a:blip r:embed="rId3"/>
          <a:srcRect/>
          <a:stretch>
            <a:fillRect/>
          </a:stretch>
        </p:blipFill>
        <p:spPr bwMode="auto">
          <a:xfrm>
            <a:off x="2990850" y="4087813"/>
            <a:ext cx="3503613" cy="177800"/>
          </a:xfrm>
          <a:prstGeom prst="rect">
            <a:avLst/>
          </a:prstGeom>
          <a:noFill/>
          <a:ln w="9525">
            <a:noFill/>
            <a:miter lim="800000"/>
            <a:headEnd/>
            <a:tailEnd/>
          </a:ln>
        </p:spPr>
      </p:pic>
      <p:sp>
        <p:nvSpPr>
          <p:cNvPr id="39955" name="Shape 294"/>
          <p:cNvSpPr>
            <a:spLocks noChangeArrowheads="1"/>
          </p:cNvSpPr>
          <p:nvPr/>
        </p:nvSpPr>
        <p:spPr bwMode="auto">
          <a:xfrm>
            <a:off x="4194175" y="3517900"/>
            <a:ext cx="1052513" cy="323850"/>
          </a:xfrm>
          <a:prstGeom prst="rect">
            <a:avLst/>
          </a:prstGeom>
          <a:noFill/>
          <a:ln w="9525">
            <a:noFill/>
            <a:miter lim="800000"/>
          </a:ln>
        </p:spPr>
        <p:txBody>
          <a:bodyPr lIns="34289" rIns="34289">
            <a:spAutoFit/>
          </a:bodyPr>
          <a:lstStyle/>
          <a:p>
            <a:r>
              <a:rPr lang="zh-CN" altLang="en-US"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预测模型</a:t>
            </a:r>
          </a:p>
        </p:txBody>
      </p:sp>
      <p:sp>
        <p:nvSpPr>
          <p:cNvPr id="39956" name="Shape 295"/>
          <p:cNvSpPr>
            <a:spLocks noChangeArrowheads="1"/>
          </p:cNvSpPr>
          <p:nvPr/>
        </p:nvSpPr>
        <p:spPr bwMode="auto">
          <a:xfrm>
            <a:off x="5989638" y="3497263"/>
            <a:ext cx="1009650" cy="323850"/>
          </a:xfrm>
          <a:prstGeom prst="rect">
            <a:avLst/>
          </a:prstGeom>
          <a:noFill/>
          <a:ln w="9525">
            <a:noFill/>
            <a:miter lim="800000"/>
          </a:ln>
        </p:spPr>
        <p:txBody>
          <a:bodyPr lIns="34289" rIns="34289">
            <a:spAutoFit/>
          </a:bodyPr>
          <a:lstStyle/>
          <a:p>
            <a:r>
              <a:rPr lang="zh-CN" altLang="en-US"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风险监测</a:t>
            </a:r>
          </a:p>
        </p:txBody>
      </p:sp>
      <p:sp>
        <p:nvSpPr>
          <p:cNvPr id="39957" name="Shape 296"/>
          <p:cNvSpPr>
            <a:spLocks noChangeArrowheads="1"/>
          </p:cNvSpPr>
          <p:nvPr/>
        </p:nvSpPr>
        <p:spPr bwMode="auto">
          <a:xfrm>
            <a:off x="4216400" y="4491038"/>
            <a:ext cx="1050925" cy="323850"/>
          </a:xfrm>
          <a:prstGeom prst="rect">
            <a:avLst/>
          </a:prstGeom>
          <a:noFill/>
          <a:ln w="9525">
            <a:noFill/>
            <a:miter lim="800000"/>
          </a:ln>
        </p:spPr>
        <p:txBody>
          <a:bodyPr lIns="34289" rIns="34289">
            <a:spAutoFit/>
          </a:bodyPr>
          <a:lstStyle/>
          <a:p>
            <a:r>
              <a:rPr lang="zh-CN" altLang="zh-CN"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50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数据系统</a:t>
            </a:r>
          </a:p>
        </p:txBody>
      </p:sp>
      <p:sp>
        <p:nvSpPr>
          <p:cNvPr id="21527" name="Shape 297"/>
          <p:cNvSpPr>
            <a:spLocks noChangeArrowheads="1"/>
          </p:cNvSpPr>
          <p:nvPr/>
        </p:nvSpPr>
        <p:spPr bwMode="auto">
          <a:xfrm>
            <a:off x="984250" y="5356225"/>
            <a:ext cx="7493000" cy="300038"/>
          </a:xfrm>
          <a:prstGeom prst="rect">
            <a:avLst/>
          </a:prstGeom>
          <a:noFill/>
          <a:ln>
            <a:noFill/>
          </a:ln>
        </p:spPr>
        <p:txBody>
          <a:bodyPr lIns="34289" rIns="34289">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auto">
              <a:spcBef>
                <a:spcPts val="300"/>
              </a:spcBef>
              <a:spcAft>
                <a:spcPts val="0"/>
              </a:spcAft>
              <a:defRPr/>
            </a:pPr>
            <a:r>
              <a:rPr lang="zh-CN" altLang="en-US" sz="1350"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征</a:t>
            </a:r>
            <a:r>
              <a:rPr lang="zh-CN" altLang="en-US" sz="1350"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信</a:t>
            </a:r>
            <a:r>
              <a:rPr lang="zh-CN" altLang="zh-CN" sz="1350"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350"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合作机构数据</a:t>
            </a:r>
            <a:r>
              <a:rPr lang="zh-CN" altLang="zh-CN" sz="1350"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350"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社会数据采集。</a:t>
            </a:r>
            <a:r>
              <a:rPr lang="zh-CN" altLang="en-US" sz="1350"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。。大量</a:t>
            </a:r>
            <a:r>
              <a:rPr lang="zh-CN" altLang="en-US" sz="1350"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，渠道，场景，动态。。。</a:t>
            </a:r>
            <a:endParaRPr lang="zh-CN" altLang="en-US" sz="1350"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39959" name="image32.tif"/>
          <p:cNvPicPr>
            <a:picLocks noChangeAspect="1" noChangeArrowheads="1"/>
          </p:cNvPicPr>
          <p:nvPr/>
        </p:nvPicPr>
        <p:blipFill>
          <a:blip r:embed="rId3"/>
          <a:srcRect/>
          <a:stretch>
            <a:fillRect/>
          </a:stretch>
        </p:blipFill>
        <p:spPr bwMode="auto">
          <a:xfrm>
            <a:off x="2947988" y="5003800"/>
            <a:ext cx="3505200" cy="179388"/>
          </a:xfrm>
          <a:prstGeom prst="rect">
            <a:avLst/>
          </a:prstGeom>
          <a:noFill/>
          <a:ln w="9525">
            <a:noFill/>
            <a:miter lim="800000"/>
            <a:headEnd/>
            <a:tailEnd/>
          </a:ln>
        </p:spPr>
      </p:pic>
      <p:sp>
        <p:nvSpPr>
          <p:cNvPr id="39960" name="Shape 299"/>
          <p:cNvSpPr>
            <a:spLocks noChangeArrowheads="1"/>
          </p:cNvSpPr>
          <p:nvPr/>
        </p:nvSpPr>
        <p:spPr bwMode="auto">
          <a:xfrm>
            <a:off x="885825" y="423863"/>
            <a:ext cx="7050088" cy="954087"/>
          </a:xfrm>
          <a:prstGeom prst="rect">
            <a:avLst/>
          </a:prstGeom>
          <a:noFill/>
          <a:ln w="9525">
            <a:noFill/>
            <a:miter lim="800000"/>
          </a:ln>
        </p:spPr>
        <p:txBody>
          <a:bodyPr lIns="34289" rIns="34289">
            <a:spAutoFit/>
          </a:bodyPr>
          <a:lstStyle/>
          <a:p>
            <a:pPr algn="ctr" defTabSz="683895"/>
            <a:r>
              <a:rPr lang="zh-CN" altLang="en-US" sz="2800">
                <a:solidFill>
                  <a:srgbClr val="FF0000"/>
                </a:solidFill>
                <a:latin typeface="微软雅黑" panose="020B0503020204020204" pitchFamily="34" charset="-122"/>
                <a:ea typeface="微软雅黑" panose="020B0503020204020204" pitchFamily="34" charset="-122"/>
                <a:sym typeface="微软雅黑" panose="020B0503020204020204" pitchFamily="34" charset="-122"/>
              </a:rPr>
              <a:t>消费金融流程中，风险控制策略是核心</a:t>
            </a:r>
          </a:p>
          <a:p>
            <a:pPr algn="ctr" defTabSz="683895"/>
            <a:r>
              <a:rPr lang="zh-CN" altLang="zh-CN" sz="2800">
                <a:solidFill>
                  <a:srgbClr val="FF0000"/>
                </a:solidFill>
                <a:latin typeface="微软雅黑" panose="020B0503020204020204" pitchFamily="34" charset="-122"/>
                <a:ea typeface="微软雅黑" panose="020B0503020204020204" pitchFamily="34" charset="-122"/>
                <a:sym typeface="微软雅黑" panose="020B0503020204020204" pitchFamily="34" charset="-122"/>
              </a:rPr>
              <a:t>···  ···</a:t>
            </a:r>
          </a:p>
        </p:txBody>
      </p:sp>
      <p:sp>
        <p:nvSpPr>
          <p:cNvPr id="26" name="椭圆 25"/>
          <p:cNvSpPr/>
          <p:nvPr/>
        </p:nvSpPr>
        <p:spPr>
          <a:xfrm>
            <a:off x="3698875" y="2381250"/>
            <a:ext cx="1668463" cy="390525"/>
          </a:xfrm>
          <a:prstGeom prst="ellipse">
            <a:avLst/>
          </a:prstGeom>
          <a:solidFill>
            <a:srgbClr val="FFFFFF">
              <a:alpha val="7000"/>
            </a:srgbClr>
          </a:solidFill>
          <a:ln w="12700" cap="flat">
            <a:solidFill>
              <a:srgbClr val="FF0000"/>
            </a:solidFill>
            <a:prstDash val="solid"/>
            <a:miter lim="800000"/>
          </a:ln>
          <a:effectLst/>
        </p:spPr>
        <p:style>
          <a:lnRef idx="0">
            <a:scrgbClr r="0" g="0" b="0"/>
          </a:lnRef>
          <a:fillRef idx="0">
            <a:scrgbClr r="0" g="0" b="0"/>
          </a:fillRef>
          <a:effectRef idx="0">
            <a:scrgbClr r="0" g="0" b="0"/>
          </a:effectRef>
          <a:fontRef idx="none"/>
        </p:style>
        <p:txBody>
          <a:bodyPr lIns="34289" tIns="34289" rIns="34289" bIns="34289" anchor="ctr">
            <a:spAutoFit/>
          </a:bodyPr>
          <a:lstStyle/>
          <a:p>
            <a:pPr defTabSz="685800" latinLnBrk="1" hangingPunct="0">
              <a:defRPr/>
            </a:pPr>
            <a:endParaRPr lang="zh-CN" altLang="en-US" sz="1300">
              <a:solidFill>
                <a:srgbClr val="000000"/>
              </a:solidFill>
              <a:latin typeface="Calibri" panose="020F0502020204030204" pitchFamily="34" charset="0"/>
              <a:sym typeface="Calibri" panose="020F0502020204030204"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1042988" y="1125538"/>
            <a:ext cx="7272337" cy="1871662"/>
          </a:xfrm>
        </p:spPr>
        <p:txBody>
          <a:bodyPr rtlCol="0">
            <a:normAutofit/>
          </a:bodyPr>
          <a:lstStyle/>
          <a:p>
            <a:pPr eaLnBrk="1" fontAlgn="auto" hangingPunct="1">
              <a:spcAft>
                <a:spcPts val="0"/>
              </a:spcAft>
              <a:defRPr/>
            </a:pP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 </a:t>
            </a:r>
            <a:b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b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消费金融风险</a:t>
            </a:r>
            <a:r>
              <a:rPr lang="zh-CN" altLang="en-US" dirty="0">
                <a:solidFill>
                  <a:srgbClr val="000000"/>
                </a:solidFill>
                <a:effectLst>
                  <a:outerShdw blurRad="38100" dist="38100" dir="2700000" algn="tl">
                    <a:srgbClr val="FFFFFF"/>
                  </a:outerShdw>
                </a:effectLst>
                <a:latin typeface="方正舒体" pitchFamily="2" charset="-122"/>
                <a:ea typeface="方正舒体" pitchFamily="2" charset="-122"/>
              </a:rPr>
              <a:t>成因</a:t>
            </a:r>
            <a:endPar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endParaRPr>
          </a:p>
        </p:txBody>
      </p:sp>
      <p:pic>
        <p:nvPicPr>
          <p:cNvPr id="40962" name="图片 1"/>
          <p:cNvPicPr>
            <a:picLocks noChangeAspect="1"/>
          </p:cNvPicPr>
          <p:nvPr/>
        </p:nvPicPr>
        <p:blipFill>
          <a:blip r:embed="rId2"/>
          <a:srcRect/>
          <a:stretch>
            <a:fillRect/>
          </a:stretch>
        </p:blipFill>
        <p:spPr bwMode="auto">
          <a:xfrm>
            <a:off x="0" y="2997200"/>
            <a:ext cx="9144000" cy="3455988"/>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消费金融风险</a:t>
            </a:r>
            <a:r>
              <a:rPr lang="zh-CN" altLang="en-US" b="1" dirty="0">
                <a:solidFill>
                  <a:srgbClr val="FF0000"/>
                </a:solidFill>
              </a:rPr>
              <a:t>成因</a:t>
            </a:r>
          </a:p>
        </p:txBody>
      </p:sp>
      <p:sp>
        <p:nvSpPr>
          <p:cNvPr id="2" name="圆角矩形 1"/>
          <p:cNvSpPr/>
          <p:nvPr/>
        </p:nvSpPr>
        <p:spPr>
          <a:xfrm>
            <a:off x="1042988" y="1916113"/>
            <a:ext cx="1225550" cy="7207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经济环境</a:t>
            </a:r>
          </a:p>
        </p:txBody>
      </p:sp>
      <p:sp>
        <p:nvSpPr>
          <p:cNvPr id="3" name="圆角矩形 2"/>
          <p:cNvSpPr/>
          <p:nvPr/>
        </p:nvSpPr>
        <p:spPr>
          <a:xfrm>
            <a:off x="1042988" y="3095625"/>
            <a:ext cx="1225550" cy="765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客户端</a:t>
            </a:r>
          </a:p>
        </p:txBody>
      </p:sp>
      <p:sp>
        <p:nvSpPr>
          <p:cNvPr id="4" name="圆角矩形 3"/>
          <p:cNvSpPr/>
          <p:nvPr/>
        </p:nvSpPr>
        <p:spPr>
          <a:xfrm>
            <a:off x="1074738" y="4479925"/>
            <a:ext cx="1193800" cy="6778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银行端</a:t>
            </a:r>
          </a:p>
        </p:txBody>
      </p:sp>
      <p:sp>
        <p:nvSpPr>
          <p:cNvPr id="5" name="右箭头 4"/>
          <p:cNvSpPr/>
          <p:nvPr/>
        </p:nvSpPr>
        <p:spPr>
          <a:xfrm>
            <a:off x="2268538" y="2032000"/>
            <a:ext cx="5399087" cy="485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右箭头 5"/>
          <p:cNvSpPr/>
          <p:nvPr/>
        </p:nvSpPr>
        <p:spPr>
          <a:xfrm>
            <a:off x="2268538" y="3268663"/>
            <a:ext cx="5399087" cy="485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7" name="右箭头 6"/>
          <p:cNvSpPr/>
          <p:nvPr/>
        </p:nvSpPr>
        <p:spPr>
          <a:xfrm>
            <a:off x="2282825" y="4576763"/>
            <a:ext cx="5457825" cy="4841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椭圆 7"/>
          <p:cNvSpPr/>
          <p:nvPr/>
        </p:nvSpPr>
        <p:spPr>
          <a:xfrm>
            <a:off x="2611438" y="1817688"/>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股市下跌</a:t>
            </a:r>
          </a:p>
        </p:txBody>
      </p:sp>
      <p:sp>
        <p:nvSpPr>
          <p:cNvPr id="9" name="椭圆 8"/>
          <p:cNvSpPr/>
          <p:nvPr/>
        </p:nvSpPr>
        <p:spPr>
          <a:xfrm>
            <a:off x="3835400" y="1801813"/>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房市下跌</a:t>
            </a:r>
          </a:p>
        </p:txBody>
      </p:sp>
      <p:sp>
        <p:nvSpPr>
          <p:cNvPr id="10" name="椭圆 9"/>
          <p:cNvSpPr/>
          <p:nvPr/>
        </p:nvSpPr>
        <p:spPr>
          <a:xfrm>
            <a:off x="5011738" y="1795463"/>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金融风暴</a:t>
            </a:r>
          </a:p>
        </p:txBody>
      </p:sp>
      <p:sp>
        <p:nvSpPr>
          <p:cNvPr id="11" name="椭圆 10"/>
          <p:cNvSpPr/>
          <p:nvPr/>
        </p:nvSpPr>
        <p:spPr>
          <a:xfrm>
            <a:off x="6218238" y="1811338"/>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其他系统风险</a:t>
            </a:r>
          </a:p>
        </p:txBody>
      </p:sp>
      <p:sp>
        <p:nvSpPr>
          <p:cNvPr id="12" name="椭圆 11"/>
          <p:cNvSpPr/>
          <p:nvPr/>
        </p:nvSpPr>
        <p:spPr>
          <a:xfrm>
            <a:off x="2611438" y="2978150"/>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信用观念薄弱</a:t>
            </a:r>
          </a:p>
        </p:txBody>
      </p:sp>
      <p:sp>
        <p:nvSpPr>
          <p:cNvPr id="13" name="椭圆 12"/>
          <p:cNvSpPr/>
          <p:nvPr/>
        </p:nvSpPr>
        <p:spPr>
          <a:xfrm>
            <a:off x="3881438" y="3021013"/>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失业或理财损失</a:t>
            </a:r>
          </a:p>
        </p:txBody>
      </p:sp>
      <p:sp>
        <p:nvSpPr>
          <p:cNvPr id="14" name="椭圆 13"/>
          <p:cNvSpPr/>
          <p:nvPr/>
        </p:nvSpPr>
        <p:spPr>
          <a:xfrm>
            <a:off x="5105400" y="2994025"/>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失能或死亡</a:t>
            </a:r>
          </a:p>
        </p:txBody>
      </p:sp>
      <p:sp>
        <p:nvSpPr>
          <p:cNvPr id="15" name="椭圆 14"/>
          <p:cNvSpPr/>
          <p:nvPr/>
        </p:nvSpPr>
        <p:spPr>
          <a:xfrm>
            <a:off x="6284913" y="2995613"/>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恶性欺诈</a:t>
            </a:r>
          </a:p>
        </p:txBody>
      </p:sp>
      <p:sp>
        <p:nvSpPr>
          <p:cNvPr id="16" name="椭圆 15"/>
          <p:cNvSpPr/>
          <p:nvPr/>
        </p:nvSpPr>
        <p:spPr>
          <a:xfrm>
            <a:off x="2625725" y="4291013"/>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目标市场错误</a:t>
            </a:r>
          </a:p>
        </p:txBody>
      </p:sp>
      <p:sp>
        <p:nvSpPr>
          <p:cNvPr id="17" name="椭圆 16"/>
          <p:cNvSpPr/>
          <p:nvPr/>
        </p:nvSpPr>
        <p:spPr>
          <a:xfrm>
            <a:off x="3835400" y="4344988"/>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审核标准宽松</a:t>
            </a:r>
          </a:p>
        </p:txBody>
      </p:sp>
      <p:sp>
        <p:nvSpPr>
          <p:cNvPr id="18" name="椭圆 17"/>
          <p:cNvSpPr/>
          <p:nvPr/>
        </p:nvSpPr>
        <p:spPr>
          <a:xfrm>
            <a:off x="5105400" y="4373563"/>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预警机制失灵</a:t>
            </a:r>
          </a:p>
        </p:txBody>
      </p:sp>
      <p:sp>
        <p:nvSpPr>
          <p:cNvPr id="19" name="椭圆 18"/>
          <p:cNvSpPr/>
          <p:nvPr/>
        </p:nvSpPr>
        <p:spPr>
          <a:xfrm>
            <a:off x="6346825" y="4344988"/>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过度行销</a:t>
            </a:r>
          </a:p>
        </p:txBody>
      </p:sp>
      <p:sp>
        <p:nvSpPr>
          <p:cNvPr id="21" name="圆角矩形 20"/>
          <p:cNvSpPr/>
          <p:nvPr/>
        </p:nvSpPr>
        <p:spPr>
          <a:xfrm>
            <a:off x="7740650" y="1916113"/>
            <a:ext cx="762000" cy="3289300"/>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积欠</a:t>
            </a:r>
            <a:endParaRPr lang="en-US" altLang="zh-CN" dirty="0"/>
          </a:p>
          <a:p>
            <a:pPr algn="ctr" fontAlgn="auto">
              <a:spcBef>
                <a:spcPts val="0"/>
              </a:spcBef>
              <a:spcAft>
                <a:spcPts val="0"/>
              </a:spcAft>
              <a:defRPr/>
            </a:pPr>
            <a:endParaRPr lang="en-US" altLang="zh-CN" dirty="0"/>
          </a:p>
          <a:p>
            <a:pPr algn="ctr" fontAlgn="auto">
              <a:spcBef>
                <a:spcPts val="0"/>
              </a:spcBef>
              <a:spcAft>
                <a:spcPts val="0"/>
              </a:spcAft>
              <a:defRPr/>
            </a:pPr>
            <a:r>
              <a:rPr lang="zh-CN" altLang="en-US" dirty="0"/>
              <a:t>失联</a:t>
            </a:r>
            <a:endParaRPr lang="en-US" altLang="zh-CN" dirty="0"/>
          </a:p>
          <a:p>
            <a:pPr algn="ctr" fontAlgn="auto">
              <a:spcBef>
                <a:spcPts val="0"/>
              </a:spcBef>
              <a:spcAft>
                <a:spcPts val="0"/>
              </a:spcAft>
              <a:defRPr/>
            </a:pPr>
            <a:endParaRPr lang="en-US" altLang="zh-CN" dirty="0"/>
          </a:p>
          <a:p>
            <a:pPr algn="ctr" fontAlgn="auto">
              <a:spcBef>
                <a:spcPts val="0"/>
              </a:spcBef>
              <a:spcAft>
                <a:spcPts val="0"/>
              </a:spcAft>
              <a:defRPr/>
            </a:pPr>
            <a:r>
              <a:rPr lang="zh-CN" altLang="en-US" dirty="0"/>
              <a:t>呆账</a:t>
            </a:r>
            <a:endParaRPr lang="en-US" altLang="zh-CN" dirty="0"/>
          </a:p>
          <a:p>
            <a:pPr algn="ctr" fontAlgn="auto">
              <a:spcBef>
                <a:spcPts val="0"/>
              </a:spcBef>
              <a:spcAft>
                <a:spcPts val="0"/>
              </a:spcAft>
              <a:defRPr/>
            </a:pPr>
            <a:endParaRPr lang="en-US" altLang="zh-CN" dirty="0"/>
          </a:p>
          <a:p>
            <a:pPr algn="ctr" fontAlgn="auto">
              <a:spcBef>
                <a:spcPts val="0"/>
              </a:spcBef>
              <a:spcAft>
                <a:spcPts val="0"/>
              </a:spcAft>
              <a:defRPr/>
            </a:pPr>
            <a:r>
              <a:rPr lang="zh-CN" altLang="en-US" dirty="0"/>
              <a:t>债务协商</a:t>
            </a:r>
            <a:endParaRPr lang="en-US" altLang="zh-CN" dirty="0"/>
          </a:p>
          <a:p>
            <a:pPr algn="ctr" fontAlgn="auto">
              <a:spcBef>
                <a:spcPts val="0"/>
              </a:spcBef>
              <a:spcAft>
                <a:spcPts val="0"/>
              </a:spcAft>
              <a:defRPr/>
            </a:pPr>
            <a:endParaRPr lang="en-US" altLang="zh-CN" dirty="0"/>
          </a:p>
          <a:p>
            <a:pPr algn="ctr" fontAlgn="auto">
              <a:spcBef>
                <a:spcPts val="0"/>
              </a:spcBef>
              <a:spcAft>
                <a:spcPts val="0"/>
              </a:spcAft>
              <a:defRPr/>
            </a:pPr>
            <a:r>
              <a:rPr lang="zh-CN" altLang="en-US" dirty="0"/>
              <a:t>更生清算</a:t>
            </a:r>
          </a:p>
        </p:txBody>
      </p:sp>
    </p:spTree>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1042988" y="1557338"/>
            <a:ext cx="7272337" cy="2592387"/>
          </a:xfrm>
        </p:spPr>
        <p:txBody>
          <a:bodyPr rtlCol="0">
            <a:normAutofit/>
          </a:bodyPr>
          <a:lstStyle/>
          <a:p>
            <a:pPr eaLnBrk="1" fontAlgn="auto" hangingPunct="1">
              <a:spcAft>
                <a:spcPts val="0"/>
              </a:spcAft>
              <a:defRPr/>
            </a:pP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 </a:t>
            </a:r>
            <a:b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b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消费金融风险分类</a:t>
            </a:r>
          </a:p>
        </p:txBody>
      </p:sp>
      <p:pic>
        <p:nvPicPr>
          <p:cNvPr id="43010" name="图片 1"/>
          <p:cNvPicPr>
            <a:picLocks noChangeAspect="1"/>
          </p:cNvPicPr>
          <p:nvPr/>
        </p:nvPicPr>
        <p:blipFill>
          <a:blip r:embed="rId2"/>
          <a:srcRect/>
          <a:stretch>
            <a:fillRect/>
          </a:stretch>
        </p:blipFill>
        <p:spPr bwMode="auto">
          <a:xfrm>
            <a:off x="0" y="3644900"/>
            <a:ext cx="5148263" cy="3213100"/>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消费金融风险分类</a:t>
            </a:r>
            <a:endParaRPr lang="zh-CN" altLang="en-US" b="1" dirty="0">
              <a:solidFill>
                <a:srgbClr val="FF0000"/>
              </a:solidFill>
            </a:endParaRPr>
          </a:p>
        </p:txBody>
      </p:sp>
      <p:sp>
        <p:nvSpPr>
          <p:cNvPr id="44034"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一、市场风险</a:t>
            </a:r>
            <a:r>
              <a:rPr lang="en-US" altLang="zh-CN" sz="2800" b="1" smtClean="0">
                <a:solidFill>
                  <a:srgbClr val="0070C0"/>
                </a:solidFill>
                <a:latin typeface="楷体_GB2312" pitchFamily="49" charset="-122"/>
                <a:ea typeface="楷体_GB2312" pitchFamily="49" charset="-122"/>
              </a:rPr>
              <a:t>/</a:t>
            </a:r>
            <a:r>
              <a:rPr lang="zh-CN" altLang="en-US" sz="2800" b="1" smtClean="0">
                <a:solidFill>
                  <a:srgbClr val="0070C0"/>
                </a:solidFill>
                <a:latin typeface="楷体_GB2312" pitchFamily="49" charset="-122"/>
                <a:ea typeface="楷体_GB2312" pitchFamily="49" charset="-122"/>
              </a:rPr>
              <a:t>作业风险</a:t>
            </a:r>
            <a:r>
              <a:rPr lang="en-US" altLang="zh-CN" sz="2800" b="1" smtClean="0">
                <a:solidFill>
                  <a:srgbClr val="0070C0"/>
                </a:solidFill>
                <a:latin typeface="楷体_GB2312" pitchFamily="49" charset="-122"/>
                <a:ea typeface="楷体_GB2312" pitchFamily="49" charset="-122"/>
              </a:rPr>
              <a:t>/</a:t>
            </a:r>
            <a:r>
              <a:rPr lang="zh-CN" altLang="en-US" sz="2800" b="1" smtClean="0">
                <a:solidFill>
                  <a:srgbClr val="0070C0"/>
                </a:solidFill>
                <a:latin typeface="楷体_GB2312" pitchFamily="49" charset="-122"/>
                <a:ea typeface="楷体_GB2312" pitchFamily="49" charset="-122"/>
              </a:rPr>
              <a:t>信用风险</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二、名义风险</a:t>
            </a:r>
            <a:r>
              <a:rPr lang="en-US" altLang="zh-CN" sz="2800" b="1" smtClean="0">
                <a:solidFill>
                  <a:srgbClr val="0070C0"/>
                </a:solidFill>
                <a:latin typeface="楷体_GB2312" pitchFamily="49" charset="-122"/>
                <a:ea typeface="楷体_GB2312" pitchFamily="49" charset="-122"/>
              </a:rPr>
              <a:t>/</a:t>
            </a:r>
            <a:r>
              <a:rPr lang="zh-CN" altLang="en-US" sz="2800" b="1" smtClean="0">
                <a:solidFill>
                  <a:srgbClr val="0070C0"/>
                </a:solidFill>
                <a:latin typeface="楷体_GB2312" pitchFamily="49" charset="-122"/>
                <a:ea typeface="楷体_GB2312" pitchFamily="49" charset="-122"/>
              </a:rPr>
              <a:t>实质风险</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三、事前风险</a:t>
            </a:r>
            <a:r>
              <a:rPr lang="en-US" altLang="zh-CN" sz="2800" b="1" smtClean="0">
                <a:solidFill>
                  <a:srgbClr val="0070C0"/>
                </a:solidFill>
                <a:latin typeface="楷体_GB2312" pitchFamily="49" charset="-122"/>
                <a:ea typeface="楷体_GB2312" pitchFamily="49" charset="-122"/>
              </a:rPr>
              <a:t>/</a:t>
            </a:r>
            <a:r>
              <a:rPr lang="zh-CN" altLang="en-US" sz="2800" b="1" smtClean="0">
                <a:solidFill>
                  <a:srgbClr val="0070C0"/>
                </a:solidFill>
                <a:latin typeface="楷体_GB2312" pitchFamily="49" charset="-122"/>
                <a:ea typeface="楷体_GB2312" pitchFamily="49" charset="-122"/>
              </a:rPr>
              <a:t>事后风险</a:t>
            </a:r>
          </a:p>
        </p:txBody>
      </p:sp>
      <p:pic>
        <p:nvPicPr>
          <p:cNvPr id="44035" name="图片 1"/>
          <p:cNvPicPr>
            <a:picLocks noChangeAspect="1"/>
          </p:cNvPicPr>
          <p:nvPr/>
        </p:nvPicPr>
        <p:blipFill>
          <a:blip r:embed="rId2"/>
          <a:srcRect/>
          <a:stretch>
            <a:fillRect/>
          </a:stretch>
        </p:blipFill>
        <p:spPr bwMode="auto">
          <a:xfrm>
            <a:off x="0" y="3429000"/>
            <a:ext cx="9144000" cy="3095625"/>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1042988" y="1557338"/>
            <a:ext cx="7272337" cy="2592387"/>
          </a:xfrm>
        </p:spPr>
        <p:txBody>
          <a:bodyPr rtlCol="0">
            <a:normAutofit/>
          </a:bodyPr>
          <a:lstStyle/>
          <a:p>
            <a:pPr eaLnBrk="1" fontAlgn="auto" hangingPunct="1">
              <a:spcAft>
                <a:spcPts val="0"/>
              </a:spcAft>
              <a:defRPr/>
            </a:pP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 </a:t>
            </a:r>
            <a:b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b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消费金融风险管理策略</a:t>
            </a:r>
          </a:p>
        </p:txBody>
      </p:sp>
      <p:pic>
        <p:nvPicPr>
          <p:cNvPr id="45058" name="图片 1"/>
          <p:cNvPicPr>
            <a:picLocks noChangeAspect="1"/>
          </p:cNvPicPr>
          <p:nvPr/>
        </p:nvPicPr>
        <p:blipFill>
          <a:blip r:embed="rId2"/>
          <a:srcRect/>
          <a:stretch>
            <a:fillRect/>
          </a:stretch>
        </p:blipFill>
        <p:spPr bwMode="auto">
          <a:xfrm>
            <a:off x="0" y="3644900"/>
            <a:ext cx="9144000" cy="3213100"/>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2"/>
          <p:cNvSpPr txBox="1"/>
          <p:nvPr/>
        </p:nvSpPr>
        <p:spPr>
          <a:xfrm>
            <a:off x="628650" y="1708150"/>
            <a:ext cx="7886700" cy="4162425"/>
          </a:xfrm>
          <a:prstGeom prst="rect">
            <a:avLst/>
          </a:prstGeom>
          <a:solidFill>
            <a:schemeClr val="accent5">
              <a:lumMod val="40000"/>
              <a:lumOff val="60000"/>
            </a:schemeClr>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defRPr/>
            </a:pPr>
            <a:r>
              <a:rPr lang="zh-CN" altLang="en-US" sz="2000" b="1" dirty="0">
                <a:solidFill>
                  <a:srgbClr val="7030A0"/>
                </a:solidFill>
              </a:rPr>
              <a:t>传统金融具有的风险它都有，有的危害更大</a:t>
            </a:r>
            <a:endParaRPr lang="en-US" altLang="zh-CN" sz="2000" b="1" dirty="0">
              <a:solidFill>
                <a:srgbClr val="7030A0"/>
              </a:solidFill>
            </a:endParaRPr>
          </a:p>
          <a:p>
            <a:pPr fontAlgn="auto">
              <a:spcAft>
                <a:spcPts val="0"/>
              </a:spcAft>
              <a:defRPr/>
            </a:pPr>
            <a:r>
              <a:rPr lang="en-US" altLang="zh-CN" sz="1350" dirty="0"/>
              <a:t/>
            </a:r>
            <a:br>
              <a:rPr lang="en-US" altLang="zh-CN" sz="1350" dirty="0"/>
            </a:br>
            <a:r>
              <a:rPr lang="en-US" altLang="zh-CN" sz="1350" dirty="0"/>
              <a:t/>
            </a:r>
            <a:br>
              <a:rPr lang="en-US" altLang="zh-CN" sz="1350" dirty="0"/>
            </a:br>
            <a:r>
              <a:rPr lang="en-US" altLang="zh-CN" sz="1350" dirty="0"/>
              <a:t>	</a:t>
            </a:r>
            <a:r>
              <a:rPr lang="zh-CN" altLang="en-US" sz="1500" b="1" dirty="0">
                <a:solidFill>
                  <a:srgbClr val="0070C0"/>
                </a:solidFill>
              </a:rPr>
              <a:t>合规风险</a:t>
            </a:r>
            <a:endParaRPr lang="en-US" altLang="zh-CN" sz="1500" b="1" dirty="0">
              <a:solidFill>
                <a:srgbClr val="0070C0"/>
              </a:solidFill>
            </a:endParaRPr>
          </a:p>
          <a:p>
            <a:pPr fontAlgn="auto">
              <a:spcAft>
                <a:spcPts val="0"/>
              </a:spcAft>
              <a:defRPr/>
            </a:pPr>
            <a:r>
              <a:rPr lang="en-US" altLang="zh-CN" sz="1500" b="1" dirty="0">
                <a:solidFill>
                  <a:srgbClr val="0070C0"/>
                </a:solidFill>
              </a:rPr>
              <a:t/>
            </a:r>
            <a:br>
              <a:rPr lang="en-US" altLang="zh-CN" sz="1500" b="1" dirty="0">
                <a:solidFill>
                  <a:srgbClr val="0070C0"/>
                </a:solidFill>
              </a:rPr>
            </a:br>
            <a:r>
              <a:rPr lang="en-US" altLang="zh-CN" sz="1500" b="1" dirty="0">
                <a:solidFill>
                  <a:srgbClr val="0070C0"/>
                </a:solidFill>
              </a:rPr>
              <a:t>		</a:t>
            </a:r>
            <a:r>
              <a:rPr lang="zh-CN" altLang="en-US" sz="1500" b="1" dirty="0">
                <a:solidFill>
                  <a:srgbClr val="0070C0"/>
                </a:solidFill>
              </a:rPr>
              <a:t>系统</a:t>
            </a:r>
            <a:r>
              <a:rPr lang="en-US" altLang="zh-CN" sz="1500" b="1" dirty="0">
                <a:solidFill>
                  <a:srgbClr val="0070C0"/>
                </a:solidFill>
              </a:rPr>
              <a:t>/</a:t>
            </a:r>
            <a:r>
              <a:rPr lang="zh-CN" altLang="en-US" sz="1500" b="1" dirty="0">
                <a:solidFill>
                  <a:srgbClr val="0070C0"/>
                </a:solidFill>
              </a:rPr>
              <a:t>数据安全风险</a:t>
            </a:r>
            <a:endParaRPr lang="en-US" altLang="zh-CN" sz="1500" b="1" dirty="0">
              <a:solidFill>
                <a:srgbClr val="0070C0"/>
              </a:solidFill>
            </a:endParaRPr>
          </a:p>
          <a:p>
            <a:pPr fontAlgn="auto">
              <a:spcAft>
                <a:spcPts val="0"/>
              </a:spcAft>
              <a:defRPr/>
            </a:pPr>
            <a:r>
              <a:rPr lang="en-US" altLang="zh-CN" sz="1500" b="1" dirty="0">
                <a:solidFill>
                  <a:srgbClr val="0070C0"/>
                </a:solidFill>
              </a:rPr>
              <a:t/>
            </a:r>
            <a:br>
              <a:rPr lang="en-US" altLang="zh-CN" sz="1500" b="1" dirty="0">
                <a:solidFill>
                  <a:srgbClr val="0070C0"/>
                </a:solidFill>
              </a:rPr>
            </a:br>
            <a:r>
              <a:rPr lang="en-US" altLang="zh-CN" sz="1500" b="1" dirty="0">
                <a:solidFill>
                  <a:srgbClr val="0070C0"/>
                </a:solidFill>
              </a:rPr>
              <a:t>				</a:t>
            </a:r>
            <a:r>
              <a:rPr lang="zh-CN" altLang="en-US" sz="1500" b="1" dirty="0">
                <a:solidFill>
                  <a:srgbClr val="0070C0"/>
                </a:solidFill>
              </a:rPr>
              <a:t>声誉风险</a:t>
            </a:r>
            <a:endParaRPr lang="en-US" altLang="zh-CN" sz="1500" b="1" dirty="0">
              <a:solidFill>
                <a:srgbClr val="0070C0"/>
              </a:solidFill>
            </a:endParaRPr>
          </a:p>
          <a:p>
            <a:pPr fontAlgn="auto">
              <a:spcAft>
                <a:spcPts val="0"/>
              </a:spcAft>
              <a:defRPr/>
            </a:pPr>
            <a:r>
              <a:rPr lang="en-US" altLang="zh-CN" sz="1500" b="1" dirty="0">
                <a:solidFill>
                  <a:srgbClr val="0070C0"/>
                </a:solidFill>
              </a:rPr>
              <a:t/>
            </a:r>
            <a:br>
              <a:rPr lang="en-US" altLang="zh-CN" sz="1500" b="1" dirty="0">
                <a:solidFill>
                  <a:srgbClr val="0070C0"/>
                </a:solidFill>
              </a:rPr>
            </a:br>
            <a:r>
              <a:rPr lang="en-US" altLang="zh-CN" sz="1500" b="1" dirty="0">
                <a:solidFill>
                  <a:srgbClr val="0070C0"/>
                </a:solidFill>
              </a:rPr>
              <a:t>					</a:t>
            </a:r>
            <a:r>
              <a:rPr lang="zh-CN" altLang="en-US" sz="1500" b="1" dirty="0">
                <a:solidFill>
                  <a:srgbClr val="0070C0"/>
                </a:solidFill>
              </a:rPr>
              <a:t>操作风险</a:t>
            </a:r>
            <a:endParaRPr lang="en-US" altLang="zh-CN" sz="1500" b="1" dirty="0">
              <a:solidFill>
                <a:srgbClr val="0070C0"/>
              </a:solidFill>
            </a:endParaRPr>
          </a:p>
          <a:p>
            <a:pPr fontAlgn="auto">
              <a:spcAft>
                <a:spcPts val="0"/>
              </a:spcAft>
              <a:defRPr/>
            </a:pPr>
            <a:r>
              <a:rPr lang="en-US" altLang="zh-CN" sz="1500" b="1" dirty="0">
                <a:solidFill>
                  <a:srgbClr val="0070C0"/>
                </a:solidFill>
              </a:rPr>
              <a:t/>
            </a:r>
            <a:br>
              <a:rPr lang="en-US" altLang="zh-CN" sz="1500" b="1" dirty="0">
                <a:solidFill>
                  <a:srgbClr val="0070C0"/>
                </a:solidFill>
              </a:rPr>
            </a:br>
            <a:r>
              <a:rPr lang="en-US" altLang="zh-CN" sz="1500" b="1" dirty="0">
                <a:solidFill>
                  <a:srgbClr val="0070C0"/>
                </a:solidFill>
              </a:rPr>
              <a:t>						</a:t>
            </a:r>
            <a:r>
              <a:rPr lang="zh-CN" altLang="en-US" sz="1500" b="1" dirty="0">
                <a:solidFill>
                  <a:srgbClr val="0070C0"/>
                </a:solidFill>
              </a:rPr>
              <a:t>市场风险</a:t>
            </a:r>
            <a:endParaRPr lang="en-US" altLang="zh-CN" sz="1500" b="1" dirty="0">
              <a:solidFill>
                <a:srgbClr val="0070C0"/>
              </a:solidFill>
            </a:endParaRPr>
          </a:p>
          <a:p>
            <a:pPr fontAlgn="auto">
              <a:spcAft>
                <a:spcPts val="0"/>
              </a:spcAft>
              <a:defRPr/>
            </a:pPr>
            <a:r>
              <a:rPr lang="en-US" altLang="zh-CN" sz="1500" b="1" dirty="0">
                <a:solidFill>
                  <a:srgbClr val="0070C0"/>
                </a:solidFill>
              </a:rPr>
              <a:t/>
            </a:r>
            <a:br>
              <a:rPr lang="en-US" altLang="zh-CN" sz="1500" b="1" dirty="0">
                <a:solidFill>
                  <a:srgbClr val="0070C0"/>
                </a:solidFill>
              </a:rPr>
            </a:br>
            <a:r>
              <a:rPr lang="en-US" altLang="zh-CN" sz="1500" b="1" dirty="0">
                <a:solidFill>
                  <a:srgbClr val="0070C0"/>
                </a:solidFill>
              </a:rPr>
              <a:t>							</a:t>
            </a:r>
            <a:endParaRPr lang="zh-CN" altLang="en-US" sz="1500" b="1" dirty="0">
              <a:solidFill>
                <a:srgbClr val="00B050"/>
              </a:solidFill>
            </a:endParaRPr>
          </a:p>
        </p:txBody>
      </p:sp>
      <p:sp>
        <p:nvSpPr>
          <p:cNvPr id="46082" name="标题 4"/>
          <p:cNvSpPr>
            <a:spLocks noGrp="1"/>
          </p:cNvSpPr>
          <p:nvPr>
            <p:ph type="title"/>
          </p:nvPr>
        </p:nvSpPr>
        <p:spPr/>
        <p:txBody>
          <a:bodyPr/>
          <a:lstStyle/>
          <a:p>
            <a:pPr eaLnBrk="1" hangingPunct="1"/>
            <a:r>
              <a:rPr lang="zh-CN" altLang="en-US" sz="2800" b="1" smtClean="0">
                <a:solidFill>
                  <a:srgbClr val="FF0000"/>
                </a:solidFill>
              </a:rPr>
              <a:t>消费金融</a:t>
            </a:r>
            <a:r>
              <a:rPr lang="en-US" altLang="zh-CN" sz="2800" b="1" smtClean="0">
                <a:solidFill>
                  <a:srgbClr val="FF0000"/>
                </a:solidFill>
              </a:rPr>
              <a:t>/</a:t>
            </a:r>
            <a:r>
              <a:rPr lang="zh-CN" altLang="en-US" sz="2800" b="1" smtClean="0">
                <a:solidFill>
                  <a:srgbClr val="FF0000"/>
                </a:solidFill>
              </a:rPr>
              <a:t>互联网金融本质上还是金融</a:t>
            </a:r>
          </a:p>
        </p:txBody>
      </p:sp>
      <p:sp>
        <p:nvSpPr>
          <p:cNvPr id="2" name="爆炸形 1 1"/>
          <p:cNvSpPr/>
          <p:nvPr/>
        </p:nvSpPr>
        <p:spPr>
          <a:xfrm>
            <a:off x="6948488" y="3352800"/>
            <a:ext cx="1871662" cy="2808288"/>
          </a:xfrm>
          <a:prstGeom prst="irregularSeal1">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zh-CN" altLang="en-US" b="1" dirty="0">
                <a:solidFill>
                  <a:srgbClr val="00B050"/>
                </a:solidFill>
              </a:rPr>
              <a:t>欺诈风险信用风险</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标题 1"/>
          <p:cNvSpPr>
            <a:spLocks noGrp="1"/>
          </p:cNvSpPr>
          <p:nvPr>
            <p:ph type="title"/>
          </p:nvPr>
        </p:nvSpPr>
        <p:spPr/>
        <p:txBody>
          <a:bodyPr/>
          <a:lstStyle/>
          <a:p>
            <a:pPr eaLnBrk="1" hangingPunct="1"/>
            <a:r>
              <a:rPr lang="zh-CN" altLang="en-US" sz="2800" b="1" smtClean="0">
                <a:solidFill>
                  <a:srgbClr val="FF0000"/>
                </a:solidFill>
              </a:rPr>
              <a:t>欺诈</a:t>
            </a:r>
            <a:r>
              <a:rPr lang="en-US" altLang="zh-CN" sz="2800" b="1" smtClean="0">
                <a:solidFill>
                  <a:srgbClr val="FF0000"/>
                </a:solidFill>
              </a:rPr>
              <a:t>/</a:t>
            </a:r>
            <a:r>
              <a:rPr lang="zh-CN" altLang="en-US" sz="2800" b="1" smtClean="0">
                <a:solidFill>
                  <a:srgbClr val="FF0000"/>
                </a:solidFill>
              </a:rPr>
              <a:t>信用风险与其他风险有关联</a:t>
            </a:r>
          </a:p>
        </p:txBody>
      </p:sp>
      <p:sp>
        <p:nvSpPr>
          <p:cNvPr id="3" name="标题 2"/>
          <p:cNvSpPr txBox="1"/>
          <p:nvPr/>
        </p:nvSpPr>
        <p:spPr>
          <a:xfrm>
            <a:off x="628650" y="2365375"/>
            <a:ext cx="8086725" cy="1935163"/>
          </a:xfrm>
          <a:prstGeom prst="rect">
            <a:avLst/>
          </a:prstGeom>
        </p:spPr>
        <p:txBody>
          <a:bodyPr lIns="68580" tIns="34290" rIns="68580" bIns="3429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defRPr/>
            </a:pPr>
            <a:r>
              <a:rPr lang="zh-CN" altLang="en-US" sz="1800" b="1" dirty="0">
                <a:solidFill>
                  <a:srgbClr val="00B050"/>
                </a:solidFill>
              </a:rPr>
              <a:t>消费金融特别关注点</a:t>
            </a:r>
            <a:r>
              <a:rPr lang="en-US" altLang="zh-CN" sz="1800" dirty="0"/>
              <a:t/>
            </a:r>
            <a:br>
              <a:rPr lang="en-US" altLang="zh-CN" sz="1800" dirty="0"/>
            </a:br>
            <a:r>
              <a:rPr lang="en-US" altLang="zh-CN" sz="1800" dirty="0"/>
              <a:t/>
            </a:r>
            <a:br>
              <a:rPr lang="en-US" altLang="zh-CN" sz="1800" dirty="0"/>
            </a:br>
            <a:r>
              <a:rPr lang="en-US" altLang="zh-CN" sz="1800" dirty="0"/>
              <a:t>	</a:t>
            </a:r>
            <a:r>
              <a:rPr lang="zh-CN" altLang="en-US" sz="1800" b="1" dirty="0">
                <a:solidFill>
                  <a:srgbClr val="0070C0"/>
                </a:solidFill>
              </a:rPr>
              <a:t>客户体验</a:t>
            </a:r>
            <a:r>
              <a:rPr lang="en-US" altLang="zh-CN" sz="1800" b="1" dirty="0">
                <a:solidFill>
                  <a:srgbClr val="0070C0"/>
                </a:solidFill>
              </a:rPr>
              <a:t/>
            </a:r>
            <a:br>
              <a:rPr lang="en-US" altLang="zh-CN" sz="1800" b="1" dirty="0">
                <a:solidFill>
                  <a:srgbClr val="0070C0"/>
                </a:solidFill>
              </a:rPr>
            </a:br>
            <a:r>
              <a:rPr lang="en-US" altLang="zh-CN" sz="1800" b="1" dirty="0">
                <a:solidFill>
                  <a:srgbClr val="0070C0"/>
                </a:solidFill>
              </a:rPr>
              <a:t>		</a:t>
            </a:r>
            <a:r>
              <a:rPr lang="en-US" altLang="zh-CN" sz="1800" b="1" dirty="0" smtClean="0">
                <a:solidFill>
                  <a:srgbClr val="0070C0"/>
                </a:solidFill>
              </a:rPr>
              <a:t>     </a:t>
            </a:r>
            <a:r>
              <a:rPr lang="zh-CN" altLang="en-US" sz="1800" b="1" dirty="0" smtClean="0">
                <a:solidFill>
                  <a:srgbClr val="0070C0"/>
                </a:solidFill>
              </a:rPr>
              <a:t>恶意</a:t>
            </a:r>
            <a:r>
              <a:rPr lang="zh-CN" altLang="en-US" sz="1800" b="1" dirty="0">
                <a:solidFill>
                  <a:srgbClr val="0070C0"/>
                </a:solidFill>
              </a:rPr>
              <a:t>诽谤</a:t>
            </a:r>
            <a:r>
              <a:rPr lang="en-US" altLang="zh-CN" sz="1800" b="1" dirty="0">
                <a:solidFill>
                  <a:srgbClr val="0070C0"/>
                </a:solidFill>
              </a:rPr>
              <a:t/>
            </a:r>
            <a:br>
              <a:rPr lang="en-US" altLang="zh-CN" sz="1800" b="1" dirty="0">
                <a:solidFill>
                  <a:srgbClr val="0070C0"/>
                </a:solidFill>
              </a:rPr>
            </a:br>
            <a:r>
              <a:rPr lang="en-US" altLang="zh-CN" sz="1800" b="1" dirty="0">
                <a:solidFill>
                  <a:srgbClr val="0070C0"/>
                </a:solidFill>
              </a:rPr>
              <a:t>		</a:t>
            </a:r>
            <a:r>
              <a:rPr lang="en-US" altLang="zh-CN" sz="1800" b="1" dirty="0" smtClean="0">
                <a:solidFill>
                  <a:srgbClr val="0070C0"/>
                </a:solidFill>
              </a:rPr>
              <a:t>                          </a:t>
            </a:r>
            <a:r>
              <a:rPr lang="zh-CN" altLang="en-US" sz="1800" b="1" dirty="0" smtClean="0">
                <a:solidFill>
                  <a:srgbClr val="0070C0"/>
                </a:solidFill>
              </a:rPr>
              <a:t>假冒</a:t>
            </a:r>
            <a:r>
              <a:rPr lang="en-US" altLang="zh-CN" sz="1800" b="1" dirty="0">
                <a:solidFill>
                  <a:srgbClr val="0070C0"/>
                </a:solidFill>
              </a:rPr>
              <a:t/>
            </a:r>
            <a:br>
              <a:rPr lang="en-US" altLang="zh-CN" sz="1800" b="1" dirty="0">
                <a:solidFill>
                  <a:srgbClr val="0070C0"/>
                </a:solidFill>
              </a:rPr>
            </a:br>
            <a:r>
              <a:rPr lang="en-US" altLang="zh-CN" sz="1800" b="1" dirty="0">
                <a:solidFill>
                  <a:srgbClr val="0070C0"/>
                </a:solidFill>
              </a:rPr>
              <a:t>			</a:t>
            </a:r>
            <a:r>
              <a:rPr lang="en-US" altLang="zh-CN" sz="1800" b="1" dirty="0" smtClean="0">
                <a:solidFill>
                  <a:srgbClr val="0070C0"/>
                </a:solidFill>
              </a:rPr>
              <a:t>                       </a:t>
            </a:r>
            <a:r>
              <a:rPr lang="zh-CN" altLang="en-US" sz="1800" b="1" dirty="0" smtClean="0">
                <a:solidFill>
                  <a:srgbClr val="0070C0"/>
                </a:solidFill>
              </a:rPr>
              <a:t>系统</a:t>
            </a:r>
            <a:r>
              <a:rPr lang="en-US" altLang="zh-CN" sz="1800" b="1" dirty="0">
                <a:solidFill>
                  <a:srgbClr val="0070C0"/>
                </a:solidFill>
              </a:rPr>
              <a:t>/</a:t>
            </a:r>
            <a:r>
              <a:rPr lang="zh-CN" altLang="en-US" sz="1800" b="1" dirty="0">
                <a:solidFill>
                  <a:srgbClr val="0070C0"/>
                </a:solidFill>
              </a:rPr>
              <a:t>数据安全</a:t>
            </a:r>
            <a:r>
              <a:rPr lang="en-US" altLang="zh-CN" sz="1800" b="1" dirty="0">
                <a:solidFill>
                  <a:srgbClr val="0070C0"/>
                </a:solidFill>
              </a:rPr>
              <a:t/>
            </a:r>
            <a:br>
              <a:rPr lang="en-US" altLang="zh-CN" sz="1800" b="1" dirty="0">
                <a:solidFill>
                  <a:srgbClr val="0070C0"/>
                </a:solidFill>
              </a:rPr>
            </a:br>
            <a:r>
              <a:rPr lang="en-US" altLang="zh-CN" sz="1800" b="1" dirty="0">
                <a:solidFill>
                  <a:srgbClr val="0070C0"/>
                </a:solidFill>
              </a:rPr>
              <a:t>									</a:t>
            </a:r>
            <a:r>
              <a:rPr lang="en-US" altLang="zh-CN" sz="1800" b="1" dirty="0" smtClean="0">
                <a:solidFill>
                  <a:srgbClr val="0070C0"/>
                </a:solidFill>
              </a:rPr>
              <a:t>                                                                                            </a:t>
            </a:r>
            <a:r>
              <a:rPr lang="zh-CN" altLang="en-US" sz="1800" b="1" dirty="0" smtClean="0">
                <a:solidFill>
                  <a:srgbClr val="0070C0"/>
                </a:solidFill>
              </a:rPr>
              <a:t>操作</a:t>
            </a:r>
            <a:r>
              <a:rPr lang="zh-CN" altLang="en-US" sz="1800" b="1" dirty="0">
                <a:solidFill>
                  <a:srgbClr val="0070C0"/>
                </a:solidFill>
              </a:rPr>
              <a:t>风险</a:t>
            </a:r>
          </a:p>
        </p:txBody>
      </p:sp>
      <p:sp>
        <p:nvSpPr>
          <p:cNvPr id="4" name="椭圆 3"/>
          <p:cNvSpPr/>
          <p:nvPr/>
        </p:nvSpPr>
        <p:spPr>
          <a:xfrm>
            <a:off x="2411413" y="4276725"/>
            <a:ext cx="3313112" cy="192246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zh-CN" altLang="en-US" b="1"/>
              <a:t>负面新闻，声誉不好造成客户逆向选择，增加欺诈</a:t>
            </a:r>
            <a:r>
              <a:rPr lang="en-US" altLang="zh-CN" b="1"/>
              <a:t>/</a:t>
            </a:r>
            <a:r>
              <a:rPr lang="zh-CN" altLang="en-US" b="1"/>
              <a:t>信用风险</a:t>
            </a:r>
            <a:endParaRPr lang="zh-CN" altLang="en-US" b="1"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标题 1"/>
          <p:cNvSpPr>
            <a:spLocks noGrp="1"/>
          </p:cNvSpPr>
          <p:nvPr>
            <p:ph type="title"/>
          </p:nvPr>
        </p:nvSpPr>
        <p:spPr>
          <a:xfrm>
            <a:off x="328613" y="903288"/>
            <a:ext cx="7886700" cy="993775"/>
          </a:xfrm>
        </p:spPr>
        <p:txBody>
          <a:bodyPr/>
          <a:lstStyle/>
          <a:p>
            <a:pPr eaLnBrk="1" hangingPunct="1"/>
            <a:r>
              <a:rPr lang="zh-CN" altLang="en-US" sz="3200" b="1" smtClean="0">
                <a:solidFill>
                  <a:srgbClr val="FF0000"/>
                </a:solidFill>
              </a:rPr>
              <a:t>第三方欺诈自动识别</a:t>
            </a:r>
          </a:p>
        </p:txBody>
      </p:sp>
      <p:sp>
        <p:nvSpPr>
          <p:cNvPr id="48130" name="标题 2"/>
          <p:cNvSpPr txBox="1"/>
          <p:nvPr/>
        </p:nvSpPr>
        <p:spPr bwMode="auto">
          <a:xfrm>
            <a:off x="1049338" y="2190750"/>
            <a:ext cx="5295900" cy="447675"/>
          </a:xfrm>
          <a:prstGeom prst="rect">
            <a:avLst/>
          </a:prstGeom>
          <a:noFill/>
          <a:ln w="9525">
            <a:noFill/>
            <a:miter lim="800000"/>
          </a:ln>
        </p:spPr>
        <p:txBody>
          <a:bodyPr lIns="68580" tIns="34290" rIns="68580" bIns="34290" anchor="ctr"/>
          <a:lstStyle/>
          <a:p>
            <a:pPr>
              <a:lnSpc>
                <a:spcPct val="90000"/>
              </a:lnSpc>
            </a:pPr>
            <a:r>
              <a:rPr lang="zh-CN" altLang="en-US" sz="1500" b="1">
                <a:solidFill>
                  <a:srgbClr val="00B050"/>
                </a:solidFill>
                <a:latin typeface="Calibri" panose="020F0502020204030204" pitchFamily="34" charset="0"/>
              </a:rPr>
              <a:t>数据和技术</a:t>
            </a:r>
          </a:p>
        </p:txBody>
      </p:sp>
      <p:sp>
        <p:nvSpPr>
          <p:cNvPr id="4" name="文本框 3"/>
          <p:cNvSpPr txBox="1"/>
          <p:nvPr/>
        </p:nvSpPr>
        <p:spPr>
          <a:xfrm>
            <a:off x="1741488" y="2921000"/>
            <a:ext cx="666750" cy="358775"/>
          </a:xfrm>
          <a:prstGeom prst="rect">
            <a:avLst/>
          </a:prstGeom>
          <a:solidFill>
            <a:srgbClr val="0070C0"/>
          </a:solidFill>
        </p:spPr>
        <p:txBody>
          <a:bodyPr wrap="none"/>
          <a:lstStyle/>
          <a:p>
            <a:pPr algn="ctr" fontAlgn="auto">
              <a:spcBef>
                <a:spcPts val="0"/>
              </a:spcBef>
              <a:spcAft>
                <a:spcPts val="0"/>
              </a:spcAft>
              <a:defRPr/>
            </a:pPr>
            <a:r>
              <a:rPr lang="zh-CN" altLang="en-US" sz="1350" dirty="0">
                <a:solidFill>
                  <a:schemeClr val="bg1"/>
                </a:solidFill>
                <a:latin typeface="+mn-lt"/>
                <a:ea typeface="+mn-ea"/>
              </a:rPr>
              <a:t>姓名</a:t>
            </a:r>
          </a:p>
        </p:txBody>
      </p:sp>
      <p:sp>
        <p:nvSpPr>
          <p:cNvPr id="5" name="文本框 4"/>
          <p:cNvSpPr txBox="1"/>
          <p:nvPr/>
        </p:nvSpPr>
        <p:spPr>
          <a:xfrm>
            <a:off x="1741488" y="3370263"/>
            <a:ext cx="666750" cy="357187"/>
          </a:xfrm>
          <a:prstGeom prst="rect">
            <a:avLst/>
          </a:prstGeom>
          <a:solidFill>
            <a:srgbClr val="0070C0"/>
          </a:solidFill>
        </p:spPr>
        <p:txBody>
          <a:bodyPr wrap="none"/>
          <a:lstStyle/>
          <a:p>
            <a:pPr algn="ctr" fontAlgn="auto">
              <a:spcBef>
                <a:spcPts val="0"/>
              </a:spcBef>
              <a:spcAft>
                <a:spcPts val="0"/>
              </a:spcAft>
              <a:defRPr/>
            </a:pPr>
            <a:r>
              <a:rPr lang="zh-CN" altLang="en-US" sz="1350" dirty="0">
                <a:solidFill>
                  <a:schemeClr val="bg1"/>
                </a:solidFill>
                <a:latin typeface="+mn-lt"/>
                <a:ea typeface="+mn-ea"/>
              </a:rPr>
              <a:t>身份证号</a:t>
            </a:r>
          </a:p>
        </p:txBody>
      </p:sp>
      <p:sp>
        <p:nvSpPr>
          <p:cNvPr id="6" name="文本框 5"/>
          <p:cNvSpPr txBox="1"/>
          <p:nvPr/>
        </p:nvSpPr>
        <p:spPr>
          <a:xfrm>
            <a:off x="1741488" y="3817938"/>
            <a:ext cx="666750" cy="357187"/>
          </a:xfrm>
          <a:prstGeom prst="rect">
            <a:avLst/>
          </a:prstGeom>
          <a:solidFill>
            <a:srgbClr val="0070C0"/>
          </a:solidFill>
        </p:spPr>
        <p:txBody>
          <a:bodyPr wrap="none"/>
          <a:lstStyle/>
          <a:p>
            <a:pPr algn="ctr" fontAlgn="auto">
              <a:spcBef>
                <a:spcPts val="0"/>
              </a:spcBef>
              <a:spcAft>
                <a:spcPts val="0"/>
              </a:spcAft>
              <a:defRPr/>
            </a:pPr>
            <a:r>
              <a:rPr lang="zh-CN" altLang="en-US" sz="1350" dirty="0">
                <a:solidFill>
                  <a:schemeClr val="bg1"/>
                </a:solidFill>
                <a:latin typeface="+mn-lt"/>
                <a:ea typeface="+mn-ea"/>
              </a:rPr>
              <a:t>电话号</a:t>
            </a:r>
          </a:p>
        </p:txBody>
      </p:sp>
      <p:sp>
        <p:nvSpPr>
          <p:cNvPr id="7" name="文本框 6"/>
          <p:cNvSpPr txBox="1"/>
          <p:nvPr/>
        </p:nvSpPr>
        <p:spPr>
          <a:xfrm>
            <a:off x="1741488" y="4265613"/>
            <a:ext cx="666750" cy="358775"/>
          </a:xfrm>
          <a:prstGeom prst="rect">
            <a:avLst/>
          </a:prstGeom>
          <a:solidFill>
            <a:srgbClr val="0070C0"/>
          </a:solidFill>
        </p:spPr>
        <p:txBody>
          <a:bodyPr wrap="none"/>
          <a:lstStyle/>
          <a:p>
            <a:pPr algn="ctr" fontAlgn="auto">
              <a:spcBef>
                <a:spcPts val="0"/>
              </a:spcBef>
              <a:spcAft>
                <a:spcPts val="0"/>
              </a:spcAft>
              <a:defRPr/>
            </a:pPr>
            <a:r>
              <a:rPr lang="zh-CN" altLang="en-US" sz="1350" dirty="0">
                <a:solidFill>
                  <a:schemeClr val="bg1"/>
                </a:solidFill>
                <a:latin typeface="+mn-lt"/>
                <a:ea typeface="+mn-ea"/>
              </a:rPr>
              <a:t>银行卡号</a:t>
            </a:r>
          </a:p>
        </p:txBody>
      </p:sp>
      <p:sp>
        <p:nvSpPr>
          <p:cNvPr id="8" name="文本框 7"/>
          <p:cNvSpPr txBox="1"/>
          <p:nvPr/>
        </p:nvSpPr>
        <p:spPr>
          <a:xfrm>
            <a:off x="1741488" y="4713288"/>
            <a:ext cx="666750" cy="357187"/>
          </a:xfrm>
          <a:prstGeom prst="rect">
            <a:avLst/>
          </a:prstGeom>
          <a:solidFill>
            <a:srgbClr val="0070C0"/>
          </a:solidFill>
        </p:spPr>
        <p:txBody>
          <a:bodyPr wrap="none"/>
          <a:lstStyle/>
          <a:p>
            <a:pPr algn="ctr" fontAlgn="auto">
              <a:spcBef>
                <a:spcPts val="0"/>
              </a:spcBef>
              <a:spcAft>
                <a:spcPts val="0"/>
              </a:spcAft>
              <a:defRPr/>
            </a:pPr>
            <a:r>
              <a:rPr lang="zh-CN" altLang="en-US" sz="1350" dirty="0">
                <a:solidFill>
                  <a:schemeClr val="bg1"/>
                </a:solidFill>
                <a:latin typeface="+mn-lt"/>
                <a:ea typeface="+mn-ea"/>
              </a:rPr>
              <a:t>其他</a:t>
            </a:r>
            <a:r>
              <a:rPr lang="en-US" altLang="zh-CN" sz="1350" dirty="0">
                <a:solidFill>
                  <a:schemeClr val="bg1"/>
                </a:solidFill>
                <a:latin typeface="+mn-lt"/>
                <a:ea typeface="+mn-ea"/>
              </a:rPr>
              <a:t>ID</a:t>
            </a:r>
            <a:endParaRPr lang="zh-CN" altLang="en-US" sz="1350" dirty="0">
              <a:solidFill>
                <a:schemeClr val="bg1"/>
              </a:solidFill>
              <a:latin typeface="+mn-lt"/>
              <a:ea typeface="+mn-ea"/>
            </a:endParaRPr>
          </a:p>
        </p:txBody>
      </p:sp>
      <p:sp>
        <p:nvSpPr>
          <p:cNvPr id="9" name="文本框 8"/>
          <p:cNvSpPr txBox="1"/>
          <p:nvPr/>
        </p:nvSpPr>
        <p:spPr>
          <a:xfrm>
            <a:off x="3575050" y="3581400"/>
            <a:ext cx="696913" cy="714375"/>
          </a:xfrm>
          <a:prstGeom prst="rect">
            <a:avLst/>
          </a:prstGeom>
          <a:solidFill>
            <a:srgbClr val="0070C0"/>
          </a:solidFill>
        </p:spPr>
        <p:txBody>
          <a:bodyPr>
            <a:spAutoFit/>
          </a:bodyPr>
          <a:lstStyle/>
          <a:p>
            <a:pPr algn="ctr" fontAlgn="auto">
              <a:spcBef>
                <a:spcPts val="0"/>
              </a:spcBef>
              <a:spcAft>
                <a:spcPts val="0"/>
              </a:spcAft>
              <a:defRPr/>
            </a:pPr>
            <a:r>
              <a:rPr lang="zh-CN" altLang="en-US" sz="1350" dirty="0">
                <a:solidFill>
                  <a:schemeClr val="bg1"/>
                </a:solidFill>
                <a:latin typeface="+mn-lt"/>
                <a:ea typeface="+mn-ea"/>
              </a:rPr>
              <a:t>多重比对验证</a:t>
            </a:r>
          </a:p>
        </p:txBody>
      </p:sp>
      <p:cxnSp>
        <p:nvCxnSpPr>
          <p:cNvPr id="10" name="直接连接符 9"/>
          <p:cNvCxnSpPr>
            <a:stCxn id="4" idx="3"/>
            <a:endCxn id="9" idx="1"/>
          </p:cNvCxnSpPr>
          <p:nvPr/>
        </p:nvCxnSpPr>
        <p:spPr>
          <a:xfrm>
            <a:off x="2408238" y="3100388"/>
            <a:ext cx="1166812" cy="838200"/>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11" name="直接连接符 10"/>
          <p:cNvCxnSpPr>
            <a:stCxn id="5" idx="3"/>
            <a:endCxn id="9" idx="1"/>
          </p:cNvCxnSpPr>
          <p:nvPr/>
        </p:nvCxnSpPr>
        <p:spPr>
          <a:xfrm>
            <a:off x="2408238" y="3549650"/>
            <a:ext cx="1166812" cy="388938"/>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12" name="直接连接符 11"/>
          <p:cNvCxnSpPr>
            <a:stCxn id="6" idx="3"/>
            <a:endCxn id="9" idx="1"/>
          </p:cNvCxnSpPr>
          <p:nvPr/>
        </p:nvCxnSpPr>
        <p:spPr>
          <a:xfrm flipV="1">
            <a:off x="2408238" y="3938588"/>
            <a:ext cx="1166812" cy="58737"/>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13" name="直接连接符 12"/>
          <p:cNvCxnSpPr>
            <a:stCxn id="7" idx="3"/>
            <a:endCxn id="9" idx="1"/>
          </p:cNvCxnSpPr>
          <p:nvPr/>
        </p:nvCxnSpPr>
        <p:spPr>
          <a:xfrm flipV="1">
            <a:off x="2408238" y="3938588"/>
            <a:ext cx="1166812" cy="506412"/>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14" name="直接连接符 13"/>
          <p:cNvCxnSpPr>
            <a:stCxn id="8" idx="3"/>
            <a:endCxn id="9" idx="1"/>
          </p:cNvCxnSpPr>
          <p:nvPr/>
        </p:nvCxnSpPr>
        <p:spPr>
          <a:xfrm flipV="1">
            <a:off x="2408238" y="3938588"/>
            <a:ext cx="1166812" cy="954087"/>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sp>
        <p:nvSpPr>
          <p:cNvPr id="15" name="文本框 14"/>
          <p:cNvSpPr txBox="1"/>
          <p:nvPr/>
        </p:nvSpPr>
        <p:spPr>
          <a:xfrm>
            <a:off x="6069013" y="3014663"/>
            <a:ext cx="1143000" cy="344487"/>
          </a:xfrm>
          <a:prstGeom prst="rect">
            <a:avLst/>
          </a:prstGeom>
          <a:solidFill>
            <a:srgbClr val="0070C0"/>
          </a:solidFill>
        </p:spPr>
        <p:txBody>
          <a:bodyPr wrap="none"/>
          <a:lstStyle/>
          <a:p>
            <a:pPr algn="ctr" fontAlgn="auto">
              <a:spcBef>
                <a:spcPts val="0"/>
              </a:spcBef>
              <a:spcAft>
                <a:spcPts val="0"/>
              </a:spcAft>
              <a:defRPr/>
            </a:pPr>
            <a:r>
              <a:rPr lang="zh-CN" altLang="en-US" sz="1350" dirty="0">
                <a:solidFill>
                  <a:schemeClr val="bg1"/>
                </a:solidFill>
                <a:latin typeface="+mn-lt"/>
                <a:ea typeface="+mn-ea"/>
              </a:rPr>
              <a:t>身份证照片</a:t>
            </a:r>
          </a:p>
        </p:txBody>
      </p:sp>
      <p:sp>
        <p:nvSpPr>
          <p:cNvPr id="16" name="文本框 15"/>
          <p:cNvSpPr txBox="1"/>
          <p:nvPr/>
        </p:nvSpPr>
        <p:spPr>
          <a:xfrm>
            <a:off x="6062663" y="3692525"/>
            <a:ext cx="1149350" cy="342900"/>
          </a:xfrm>
          <a:prstGeom prst="rect">
            <a:avLst/>
          </a:prstGeom>
          <a:solidFill>
            <a:srgbClr val="0070C0"/>
          </a:solidFill>
        </p:spPr>
        <p:txBody>
          <a:bodyPr wrap="none"/>
          <a:lstStyle/>
          <a:p>
            <a:pPr algn="ctr" fontAlgn="auto">
              <a:spcBef>
                <a:spcPts val="0"/>
              </a:spcBef>
              <a:spcAft>
                <a:spcPts val="0"/>
              </a:spcAft>
              <a:defRPr/>
            </a:pPr>
            <a:r>
              <a:rPr lang="zh-CN" altLang="en-US" sz="1350" dirty="0">
                <a:solidFill>
                  <a:schemeClr val="bg1"/>
                </a:solidFill>
                <a:latin typeface="+mn-lt"/>
                <a:ea typeface="+mn-ea"/>
              </a:rPr>
              <a:t>手机拍照</a:t>
            </a:r>
          </a:p>
        </p:txBody>
      </p:sp>
      <p:sp>
        <p:nvSpPr>
          <p:cNvPr id="17" name="文本框 16"/>
          <p:cNvSpPr txBox="1"/>
          <p:nvPr/>
        </p:nvSpPr>
        <p:spPr>
          <a:xfrm>
            <a:off x="6069013" y="4346575"/>
            <a:ext cx="1143000" cy="352425"/>
          </a:xfrm>
          <a:prstGeom prst="rect">
            <a:avLst/>
          </a:prstGeom>
          <a:solidFill>
            <a:srgbClr val="0070C0"/>
          </a:solidFill>
        </p:spPr>
        <p:txBody>
          <a:bodyPr wrap="none"/>
          <a:lstStyle/>
          <a:p>
            <a:pPr algn="ctr" fontAlgn="auto">
              <a:spcBef>
                <a:spcPts val="0"/>
              </a:spcBef>
              <a:spcAft>
                <a:spcPts val="0"/>
              </a:spcAft>
              <a:defRPr/>
            </a:pPr>
            <a:r>
              <a:rPr lang="zh-CN" altLang="en-US" sz="1350" dirty="0">
                <a:solidFill>
                  <a:schemeClr val="bg1"/>
                </a:solidFill>
                <a:latin typeface="+mn-lt"/>
                <a:ea typeface="+mn-ea"/>
              </a:rPr>
              <a:t>公安存档照片</a:t>
            </a:r>
          </a:p>
        </p:txBody>
      </p:sp>
      <p:sp>
        <p:nvSpPr>
          <p:cNvPr id="18" name="文本框 17"/>
          <p:cNvSpPr txBox="1"/>
          <p:nvPr/>
        </p:nvSpPr>
        <p:spPr>
          <a:xfrm>
            <a:off x="4446588" y="3584575"/>
            <a:ext cx="696912" cy="714375"/>
          </a:xfrm>
          <a:prstGeom prst="rect">
            <a:avLst/>
          </a:prstGeom>
          <a:solidFill>
            <a:srgbClr val="0070C0"/>
          </a:solidFill>
        </p:spPr>
        <p:txBody>
          <a:bodyPr>
            <a:spAutoFit/>
          </a:bodyPr>
          <a:lstStyle/>
          <a:p>
            <a:pPr algn="ctr" fontAlgn="auto">
              <a:spcBef>
                <a:spcPts val="0"/>
              </a:spcBef>
              <a:spcAft>
                <a:spcPts val="0"/>
              </a:spcAft>
              <a:defRPr/>
            </a:pPr>
            <a:r>
              <a:rPr lang="zh-CN" altLang="en-US" sz="1350" dirty="0">
                <a:solidFill>
                  <a:schemeClr val="bg1"/>
                </a:solidFill>
                <a:latin typeface="+mn-lt"/>
                <a:ea typeface="+mn-ea"/>
              </a:rPr>
              <a:t>人脸识别比对</a:t>
            </a:r>
          </a:p>
        </p:txBody>
      </p:sp>
      <p:cxnSp>
        <p:nvCxnSpPr>
          <p:cNvPr id="19" name="直接连接符 18"/>
          <p:cNvCxnSpPr>
            <a:stCxn id="15" idx="1"/>
            <a:endCxn id="18" idx="3"/>
          </p:cNvCxnSpPr>
          <p:nvPr/>
        </p:nvCxnSpPr>
        <p:spPr>
          <a:xfrm flipH="1">
            <a:off x="5143500" y="3186113"/>
            <a:ext cx="925513" cy="755650"/>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20" name="直接连接符 19"/>
          <p:cNvCxnSpPr>
            <a:stCxn id="16" idx="1"/>
            <a:endCxn id="18" idx="3"/>
          </p:cNvCxnSpPr>
          <p:nvPr/>
        </p:nvCxnSpPr>
        <p:spPr>
          <a:xfrm flipH="1">
            <a:off x="5143500" y="3863975"/>
            <a:ext cx="919163" cy="77788"/>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21" name="直接连接符 20"/>
          <p:cNvCxnSpPr>
            <a:stCxn id="17" idx="1"/>
            <a:endCxn id="18" idx="3"/>
          </p:cNvCxnSpPr>
          <p:nvPr/>
        </p:nvCxnSpPr>
        <p:spPr>
          <a:xfrm flipH="1" flipV="1">
            <a:off x="5143500" y="3941763"/>
            <a:ext cx="925513" cy="581025"/>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sp>
        <p:nvSpPr>
          <p:cNvPr id="23" name="椭圆 22"/>
          <p:cNvSpPr/>
          <p:nvPr/>
        </p:nvSpPr>
        <p:spPr>
          <a:xfrm>
            <a:off x="2408238" y="4879975"/>
            <a:ext cx="4467225" cy="14462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zh-CN" altLang="en-US"/>
              <a:t>这是目前可以实施的方法，这些方法比美国的通常方法严格，随着技术发展可能有更多更便捷可靠的方法</a:t>
            </a:r>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fontScale="90000"/>
          </a:bodyPr>
          <a:lstStyle/>
          <a:p>
            <a:pPr eaLnBrk="1" fontAlgn="auto" hangingPunct="1">
              <a:spcAft>
                <a:spcPts val="0"/>
              </a:spcAft>
              <a:defRPr/>
            </a:pPr>
            <a:r>
              <a:rPr lang="zh-CN" altLang="en-US" b="1" dirty="0" smtClean="0">
                <a:solidFill>
                  <a:srgbClr val="FF0000"/>
                </a:solidFill>
              </a:rPr>
              <a:t>互联网金融爆发 </a:t>
            </a:r>
            <a:r>
              <a:rPr lang="en-US" altLang="zh-CN" b="1" dirty="0" smtClean="0">
                <a:solidFill>
                  <a:srgbClr val="FF0000"/>
                </a:solidFill>
              </a:rPr>
              <a:t>—— </a:t>
            </a:r>
            <a:r>
              <a:rPr lang="zh-CN" altLang="en-US" b="1" dirty="0" smtClean="0">
                <a:solidFill>
                  <a:srgbClr val="FF0000"/>
                </a:solidFill>
              </a:rPr>
              <a:t>各类互联网金融产品层出不穷</a:t>
            </a:r>
            <a:endParaRPr lang="zh-CN" altLang="en-US" b="1" dirty="0">
              <a:solidFill>
                <a:srgbClr val="FF0000"/>
              </a:solidFill>
            </a:endParaRPr>
          </a:p>
        </p:txBody>
      </p:sp>
      <p:pic>
        <p:nvPicPr>
          <p:cNvPr id="7" name="图片 6"/>
          <p:cNvPicPr>
            <a:picLocks noChangeAspect="1"/>
          </p:cNvPicPr>
          <p:nvPr/>
        </p:nvPicPr>
        <p:blipFill>
          <a:blip r:embed="rId2"/>
          <a:srcRect t="18593" b="17340"/>
          <a:stretch>
            <a:fillRect/>
          </a:stretch>
        </p:blipFill>
        <p:spPr bwMode="auto">
          <a:xfrm>
            <a:off x="184150" y="2686050"/>
            <a:ext cx="571427" cy="557213"/>
          </a:xfrm>
          <a:prstGeom prst="rect">
            <a:avLst/>
          </a:prstGeom>
          <a:noFill/>
          <a:ln w="9525">
            <a:noFill/>
            <a:miter lim="800000"/>
            <a:headEnd/>
            <a:tailEnd/>
          </a:ln>
        </p:spPr>
      </p:pic>
      <p:pic>
        <p:nvPicPr>
          <p:cNvPr id="9" name="图片 8"/>
          <p:cNvPicPr>
            <a:picLocks noChangeAspect="1"/>
          </p:cNvPicPr>
          <p:nvPr/>
        </p:nvPicPr>
        <p:blipFill>
          <a:blip r:embed="rId3"/>
          <a:srcRect t="16907" b="27577"/>
          <a:stretch>
            <a:fillRect/>
          </a:stretch>
        </p:blipFill>
        <p:spPr bwMode="auto">
          <a:xfrm>
            <a:off x="347664" y="1789113"/>
            <a:ext cx="407914" cy="603250"/>
          </a:xfrm>
          <a:prstGeom prst="rect">
            <a:avLst/>
          </a:prstGeom>
          <a:noFill/>
          <a:ln w="9525">
            <a:noFill/>
            <a:miter lim="800000"/>
            <a:headEnd/>
            <a:tailEnd/>
          </a:ln>
        </p:spPr>
      </p:pic>
      <p:pic>
        <p:nvPicPr>
          <p:cNvPr id="14" name="图片 13"/>
          <p:cNvPicPr>
            <a:picLocks noChangeAspect="1"/>
          </p:cNvPicPr>
          <p:nvPr/>
        </p:nvPicPr>
        <p:blipFill>
          <a:blip r:embed="rId4"/>
          <a:srcRect t="34843" b="35710"/>
          <a:stretch>
            <a:fillRect/>
          </a:stretch>
        </p:blipFill>
        <p:spPr bwMode="auto">
          <a:xfrm>
            <a:off x="6115050" y="1827213"/>
            <a:ext cx="1770063" cy="520700"/>
          </a:xfrm>
          <a:prstGeom prst="rect">
            <a:avLst/>
          </a:prstGeom>
          <a:noFill/>
          <a:ln w="9525">
            <a:noFill/>
            <a:miter lim="800000"/>
            <a:headEnd/>
            <a:tailEnd/>
          </a:ln>
        </p:spPr>
      </p:pic>
      <p:pic>
        <p:nvPicPr>
          <p:cNvPr id="20" name="图片 19"/>
          <p:cNvPicPr>
            <a:picLocks noChangeAspect="1"/>
          </p:cNvPicPr>
          <p:nvPr/>
        </p:nvPicPr>
        <p:blipFill>
          <a:blip r:embed="rId5"/>
          <a:srcRect l="3851" t="27736" b="28816"/>
          <a:stretch>
            <a:fillRect/>
          </a:stretch>
        </p:blipFill>
        <p:spPr bwMode="auto">
          <a:xfrm>
            <a:off x="3571875" y="1789113"/>
            <a:ext cx="1190625" cy="538162"/>
          </a:xfrm>
          <a:prstGeom prst="rect">
            <a:avLst/>
          </a:prstGeom>
          <a:noFill/>
          <a:ln w="9525">
            <a:noFill/>
            <a:miter lim="800000"/>
            <a:headEnd/>
            <a:tailEnd/>
          </a:ln>
        </p:spPr>
      </p:pic>
      <p:pic>
        <p:nvPicPr>
          <p:cNvPr id="23" name="图片 22"/>
          <p:cNvPicPr>
            <a:picLocks noChangeAspect="1"/>
          </p:cNvPicPr>
          <p:nvPr/>
        </p:nvPicPr>
        <p:blipFill>
          <a:blip r:embed="rId6"/>
          <a:srcRect/>
          <a:stretch>
            <a:fillRect/>
          </a:stretch>
        </p:blipFill>
        <p:spPr bwMode="auto">
          <a:xfrm>
            <a:off x="5097463" y="1781175"/>
            <a:ext cx="812800" cy="611188"/>
          </a:xfrm>
          <a:prstGeom prst="rect">
            <a:avLst/>
          </a:prstGeom>
          <a:noFill/>
          <a:ln w="9525">
            <a:noFill/>
            <a:miter lim="800000"/>
            <a:headEnd/>
            <a:tailEnd/>
          </a:ln>
        </p:spPr>
      </p:pic>
      <p:pic>
        <p:nvPicPr>
          <p:cNvPr id="25" name="图片 24"/>
          <p:cNvPicPr>
            <a:picLocks noChangeAspect="1"/>
          </p:cNvPicPr>
          <p:nvPr/>
        </p:nvPicPr>
        <p:blipFill>
          <a:blip r:embed="rId7"/>
          <a:srcRect/>
          <a:stretch>
            <a:fillRect/>
          </a:stretch>
        </p:blipFill>
        <p:spPr bwMode="auto">
          <a:xfrm>
            <a:off x="1679575" y="1798638"/>
            <a:ext cx="1647825" cy="528637"/>
          </a:xfrm>
          <a:prstGeom prst="rect">
            <a:avLst/>
          </a:prstGeom>
          <a:noFill/>
          <a:ln w="9525">
            <a:noFill/>
            <a:miter lim="800000"/>
            <a:headEnd/>
            <a:tailEnd/>
          </a:ln>
        </p:spPr>
      </p:pic>
      <p:pic>
        <p:nvPicPr>
          <p:cNvPr id="26" name="图片 25"/>
          <p:cNvPicPr>
            <a:picLocks noChangeAspect="1"/>
          </p:cNvPicPr>
          <p:nvPr/>
        </p:nvPicPr>
        <p:blipFill>
          <a:blip r:embed="rId8"/>
          <a:srcRect t="19600" b="21056"/>
          <a:stretch>
            <a:fillRect/>
          </a:stretch>
        </p:blipFill>
        <p:spPr bwMode="auto">
          <a:xfrm>
            <a:off x="8231980" y="1798638"/>
            <a:ext cx="632619" cy="515937"/>
          </a:xfrm>
          <a:prstGeom prst="rect">
            <a:avLst/>
          </a:prstGeom>
          <a:noFill/>
          <a:ln w="9525">
            <a:noFill/>
            <a:miter lim="800000"/>
            <a:headEnd/>
            <a:tailEnd/>
          </a:ln>
        </p:spPr>
      </p:pic>
      <p:pic>
        <p:nvPicPr>
          <p:cNvPr id="27" name="图片 26"/>
          <p:cNvPicPr>
            <a:picLocks noChangeAspect="1"/>
          </p:cNvPicPr>
          <p:nvPr/>
        </p:nvPicPr>
        <p:blipFill>
          <a:blip r:embed="rId9"/>
          <a:srcRect t="18481" b="20079"/>
          <a:stretch>
            <a:fillRect/>
          </a:stretch>
        </p:blipFill>
        <p:spPr bwMode="auto">
          <a:xfrm>
            <a:off x="1749425" y="2678113"/>
            <a:ext cx="1519238" cy="558800"/>
          </a:xfrm>
          <a:prstGeom prst="rect">
            <a:avLst/>
          </a:prstGeom>
          <a:noFill/>
          <a:ln w="9525">
            <a:noFill/>
            <a:miter lim="800000"/>
            <a:headEnd/>
            <a:tailEnd/>
          </a:ln>
        </p:spPr>
      </p:pic>
      <p:pic>
        <p:nvPicPr>
          <p:cNvPr id="29" name="图片 28"/>
          <p:cNvPicPr>
            <a:picLocks noChangeAspect="1"/>
          </p:cNvPicPr>
          <p:nvPr/>
        </p:nvPicPr>
        <p:blipFill>
          <a:blip r:embed="rId10"/>
          <a:srcRect l="2904" t="64441" r="54039" b="11124"/>
          <a:stretch>
            <a:fillRect/>
          </a:stretch>
        </p:blipFill>
        <p:spPr bwMode="auto">
          <a:xfrm>
            <a:off x="3571875" y="2686050"/>
            <a:ext cx="1414463" cy="539750"/>
          </a:xfrm>
          <a:prstGeom prst="rect">
            <a:avLst/>
          </a:prstGeom>
          <a:noFill/>
          <a:ln w="9525">
            <a:noFill/>
            <a:miter lim="800000"/>
            <a:headEnd/>
            <a:tailEnd/>
          </a:ln>
        </p:spPr>
      </p:pic>
      <p:pic>
        <p:nvPicPr>
          <p:cNvPr id="28" name="图片 27"/>
          <p:cNvPicPr>
            <a:picLocks noChangeAspect="1"/>
          </p:cNvPicPr>
          <p:nvPr/>
        </p:nvPicPr>
        <p:blipFill>
          <a:blip r:embed="rId11"/>
          <a:srcRect l="7449" t="14227" r="8047" b="10860"/>
          <a:stretch>
            <a:fillRect/>
          </a:stretch>
        </p:blipFill>
        <p:spPr bwMode="auto">
          <a:xfrm>
            <a:off x="5276850" y="2586038"/>
            <a:ext cx="1020763" cy="722312"/>
          </a:xfrm>
          <a:prstGeom prst="rect">
            <a:avLst/>
          </a:prstGeom>
          <a:noFill/>
          <a:ln w="9525">
            <a:noFill/>
            <a:miter lim="800000"/>
            <a:headEnd/>
            <a:tailEnd/>
          </a:ln>
        </p:spPr>
      </p:pic>
      <p:pic>
        <p:nvPicPr>
          <p:cNvPr id="30" name="图片 29"/>
          <p:cNvPicPr>
            <a:picLocks noChangeAspect="1"/>
          </p:cNvPicPr>
          <p:nvPr/>
        </p:nvPicPr>
        <p:blipFill>
          <a:blip r:embed="rId12"/>
          <a:srcRect l="65356" r="9596" b="53329"/>
          <a:stretch>
            <a:fillRect/>
          </a:stretch>
        </p:blipFill>
        <p:spPr bwMode="auto">
          <a:xfrm>
            <a:off x="6602413" y="2536825"/>
            <a:ext cx="666750" cy="838200"/>
          </a:xfrm>
          <a:prstGeom prst="rect">
            <a:avLst/>
          </a:prstGeom>
          <a:noFill/>
          <a:ln w="9525">
            <a:noFill/>
            <a:miter lim="800000"/>
            <a:headEnd/>
            <a:tailEnd/>
          </a:ln>
        </p:spPr>
      </p:pic>
      <p:pic>
        <p:nvPicPr>
          <p:cNvPr id="32" name="图片 31"/>
          <p:cNvPicPr>
            <a:picLocks noChangeAspect="1"/>
          </p:cNvPicPr>
          <p:nvPr/>
        </p:nvPicPr>
        <p:blipFill>
          <a:blip r:embed="rId13"/>
          <a:srcRect l="1445" t="19156" r="-1445" b="19083"/>
          <a:stretch>
            <a:fillRect/>
          </a:stretch>
        </p:blipFill>
        <p:spPr bwMode="auto">
          <a:xfrm>
            <a:off x="7599363" y="2757488"/>
            <a:ext cx="1265237" cy="439737"/>
          </a:xfrm>
          <a:prstGeom prst="rect">
            <a:avLst/>
          </a:prstGeom>
          <a:noFill/>
          <a:ln w="9525">
            <a:noFill/>
            <a:miter lim="800000"/>
            <a:headEnd/>
            <a:tailEnd/>
          </a:ln>
        </p:spPr>
      </p:pic>
      <p:pic>
        <p:nvPicPr>
          <p:cNvPr id="33" name="图片 32"/>
          <p:cNvPicPr>
            <a:picLocks noChangeAspect="1"/>
          </p:cNvPicPr>
          <p:nvPr/>
        </p:nvPicPr>
        <p:blipFill>
          <a:blip r:embed="rId14"/>
          <a:srcRect l="14088" t="26677" r="9299" b="23657"/>
          <a:stretch>
            <a:fillRect/>
          </a:stretch>
        </p:blipFill>
        <p:spPr bwMode="auto">
          <a:xfrm>
            <a:off x="3884613" y="3552825"/>
            <a:ext cx="1065212" cy="690563"/>
          </a:xfrm>
          <a:prstGeom prst="rect">
            <a:avLst/>
          </a:prstGeom>
          <a:noFill/>
          <a:ln w="9525">
            <a:noFill/>
            <a:miter lim="800000"/>
            <a:headEnd/>
            <a:tailEnd/>
          </a:ln>
        </p:spPr>
      </p:pic>
      <p:pic>
        <p:nvPicPr>
          <p:cNvPr id="34" name="图片 33"/>
          <p:cNvPicPr>
            <a:picLocks noChangeAspect="1"/>
          </p:cNvPicPr>
          <p:nvPr/>
        </p:nvPicPr>
        <p:blipFill>
          <a:blip r:embed="rId15"/>
          <a:srcRect/>
          <a:stretch>
            <a:fillRect/>
          </a:stretch>
        </p:blipFill>
        <p:spPr bwMode="auto">
          <a:xfrm>
            <a:off x="2825750" y="3581400"/>
            <a:ext cx="995363" cy="617538"/>
          </a:xfrm>
          <a:prstGeom prst="rect">
            <a:avLst/>
          </a:prstGeom>
          <a:noFill/>
          <a:ln w="9525">
            <a:noFill/>
            <a:miter lim="800000"/>
            <a:headEnd/>
            <a:tailEnd/>
          </a:ln>
        </p:spPr>
      </p:pic>
      <p:pic>
        <p:nvPicPr>
          <p:cNvPr id="35" name="图片 34"/>
          <p:cNvPicPr>
            <a:picLocks noChangeAspect="1"/>
          </p:cNvPicPr>
          <p:nvPr/>
        </p:nvPicPr>
        <p:blipFill>
          <a:blip r:embed="rId16"/>
          <a:srcRect t="24629" b="18739"/>
          <a:stretch>
            <a:fillRect/>
          </a:stretch>
        </p:blipFill>
        <p:spPr bwMode="auto">
          <a:xfrm>
            <a:off x="5092700" y="3613150"/>
            <a:ext cx="1547813" cy="544513"/>
          </a:xfrm>
          <a:prstGeom prst="rect">
            <a:avLst/>
          </a:prstGeom>
          <a:noFill/>
          <a:ln w="9525">
            <a:noFill/>
            <a:miter lim="800000"/>
            <a:headEnd/>
            <a:tailEnd/>
          </a:ln>
        </p:spPr>
      </p:pic>
      <p:pic>
        <p:nvPicPr>
          <p:cNvPr id="36" name="图片 35"/>
          <p:cNvPicPr>
            <a:picLocks noChangeAspect="1"/>
          </p:cNvPicPr>
          <p:nvPr/>
        </p:nvPicPr>
        <p:blipFill>
          <a:blip r:embed="rId17"/>
          <a:srcRect t="16809" b="18661"/>
          <a:stretch>
            <a:fillRect/>
          </a:stretch>
        </p:blipFill>
        <p:spPr bwMode="auto">
          <a:xfrm>
            <a:off x="6783388" y="3640138"/>
            <a:ext cx="881062" cy="568325"/>
          </a:xfrm>
          <a:prstGeom prst="rect">
            <a:avLst/>
          </a:prstGeom>
          <a:noFill/>
          <a:ln w="9525">
            <a:noFill/>
            <a:miter lim="800000"/>
            <a:headEnd/>
            <a:tailEnd/>
          </a:ln>
        </p:spPr>
      </p:pic>
      <p:pic>
        <p:nvPicPr>
          <p:cNvPr id="37" name="图片 36"/>
          <p:cNvPicPr>
            <a:picLocks noChangeAspect="1"/>
          </p:cNvPicPr>
          <p:nvPr/>
        </p:nvPicPr>
        <p:blipFill>
          <a:blip r:embed="rId18"/>
          <a:srcRect t="19942" b="23991"/>
          <a:stretch>
            <a:fillRect/>
          </a:stretch>
        </p:blipFill>
        <p:spPr bwMode="auto">
          <a:xfrm>
            <a:off x="7885113" y="3629025"/>
            <a:ext cx="915987" cy="512763"/>
          </a:xfrm>
          <a:prstGeom prst="rect">
            <a:avLst/>
          </a:prstGeom>
          <a:noFill/>
          <a:ln w="9525">
            <a:noFill/>
            <a:miter lim="800000"/>
            <a:headEnd/>
            <a:tailEnd/>
          </a:ln>
        </p:spPr>
      </p:pic>
      <p:pic>
        <p:nvPicPr>
          <p:cNvPr id="39" name="图片 38"/>
          <p:cNvPicPr>
            <a:picLocks noChangeAspect="1"/>
          </p:cNvPicPr>
          <p:nvPr/>
        </p:nvPicPr>
        <p:blipFill>
          <a:blip r:embed="rId19"/>
          <a:srcRect t="17603" b="22099"/>
          <a:stretch>
            <a:fillRect/>
          </a:stretch>
        </p:blipFill>
        <p:spPr bwMode="auto">
          <a:xfrm>
            <a:off x="1589088" y="3509963"/>
            <a:ext cx="1193800" cy="720725"/>
          </a:xfrm>
          <a:prstGeom prst="rect">
            <a:avLst/>
          </a:prstGeom>
          <a:noFill/>
          <a:ln w="9525">
            <a:noFill/>
            <a:miter lim="800000"/>
            <a:headEnd/>
            <a:tailEnd/>
          </a:ln>
        </p:spPr>
      </p:pic>
      <p:pic>
        <p:nvPicPr>
          <p:cNvPr id="40" name="图片 39"/>
          <p:cNvPicPr>
            <a:picLocks noChangeAspect="1"/>
          </p:cNvPicPr>
          <p:nvPr/>
        </p:nvPicPr>
        <p:blipFill>
          <a:blip r:embed="rId20"/>
          <a:srcRect/>
          <a:stretch>
            <a:fillRect/>
          </a:stretch>
        </p:blipFill>
        <p:spPr bwMode="auto">
          <a:xfrm>
            <a:off x="306388" y="3549650"/>
            <a:ext cx="449189" cy="709613"/>
          </a:xfrm>
          <a:prstGeom prst="rect">
            <a:avLst/>
          </a:prstGeom>
          <a:noFill/>
          <a:ln w="9525">
            <a:noFill/>
            <a:miter lim="800000"/>
            <a:headEnd/>
            <a:tailEnd/>
          </a:ln>
        </p:spPr>
      </p:pic>
      <p:pic>
        <p:nvPicPr>
          <p:cNvPr id="43" name="图片 42"/>
          <p:cNvPicPr>
            <a:picLocks noChangeAspect="1"/>
          </p:cNvPicPr>
          <p:nvPr/>
        </p:nvPicPr>
        <p:blipFill>
          <a:blip r:embed="rId21"/>
          <a:srcRect l="9969" t="26747" r="8253" b="24411"/>
          <a:stretch>
            <a:fillRect/>
          </a:stretch>
        </p:blipFill>
        <p:spPr bwMode="auto">
          <a:xfrm>
            <a:off x="2809875" y="4510088"/>
            <a:ext cx="1754188" cy="631825"/>
          </a:xfrm>
          <a:prstGeom prst="rect">
            <a:avLst/>
          </a:prstGeom>
          <a:noFill/>
          <a:ln w="9525">
            <a:noFill/>
            <a:miter lim="800000"/>
            <a:headEnd/>
            <a:tailEnd/>
          </a:ln>
        </p:spPr>
      </p:pic>
      <p:pic>
        <p:nvPicPr>
          <p:cNvPr id="44" name="图片 43"/>
          <p:cNvPicPr>
            <a:picLocks noChangeAspect="1"/>
          </p:cNvPicPr>
          <p:nvPr/>
        </p:nvPicPr>
        <p:blipFill>
          <a:blip r:embed="rId22"/>
          <a:srcRect/>
          <a:stretch>
            <a:fillRect/>
          </a:stretch>
        </p:blipFill>
        <p:spPr bwMode="auto">
          <a:xfrm>
            <a:off x="279401" y="4464050"/>
            <a:ext cx="476176" cy="868363"/>
          </a:xfrm>
          <a:prstGeom prst="rect">
            <a:avLst/>
          </a:prstGeom>
          <a:noFill/>
          <a:ln w="9525">
            <a:noFill/>
            <a:miter lim="800000"/>
            <a:headEnd/>
            <a:tailEnd/>
          </a:ln>
        </p:spPr>
      </p:pic>
      <p:pic>
        <p:nvPicPr>
          <p:cNvPr id="46" name="图片 45"/>
          <p:cNvPicPr>
            <a:picLocks noChangeAspect="1"/>
          </p:cNvPicPr>
          <p:nvPr/>
        </p:nvPicPr>
        <p:blipFill>
          <a:blip r:embed="rId23"/>
          <a:srcRect/>
          <a:stretch>
            <a:fillRect/>
          </a:stretch>
        </p:blipFill>
        <p:spPr bwMode="auto">
          <a:xfrm>
            <a:off x="1463675" y="4319588"/>
            <a:ext cx="1095375" cy="1093787"/>
          </a:xfrm>
          <a:prstGeom prst="rect">
            <a:avLst/>
          </a:prstGeom>
          <a:noFill/>
          <a:ln w="9525">
            <a:noFill/>
            <a:miter lim="800000"/>
            <a:headEnd/>
            <a:tailEnd/>
          </a:ln>
        </p:spPr>
      </p:pic>
      <p:pic>
        <p:nvPicPr>
          <p:cNvPr id="48" name="图片 47"/>
          <p:cNvPicPr>
            <a:picLocks noChangeAspect="1"/>
          </p:cNvPicPr>
          <p:nvPr/>
        </p:nvPicPr>
        <p:blipFill>
          <a:blip r:embed="rId24"/>
          <a:srcRect l="10062" t="24255" r="11371" b="26291"/>
          <a:stretch>
            <a:fillRect/>
          </a:stretch>
        </p:blipFill>
        <p:spPr bwMode="auto">
          <a:xfrm>
            <a:off x="5106988" y="4500563"/>
            <a:ext cx="1838325" cy="652462"/>
          </a:xfrm>
          <a:prstGeom prst="rect">
            <a:avLst/>
          </a:prstGeom>
          <a:noFill/>
          <a:ln w="9525">
            <a:noFill/>
            <a:miter lim="800000"/>
            <a:headEnd/>
            <a:tailEnd/>
          </a:ln>
        </p:spPr>
      </p:pic>
      <p:pic>
        <p:nvPicPr>
          <p:cNvPr id="42" name="图片 41"/>
          <p:cNvPicPr>
            <a:picLocks noChangeAspect="1"/>
          </p:cNvPicPr>
          <p:nvPr/>
        </p:nvPicPr>
        <p:blipFill>
          <a:blip r:embed="rId25"/>
          <a:srcRect/>
          <a:stretch>
            <a:fillRect/>
          </a:stretch>
        </p:blipFill>
        <p:spPr bwMode="auto">
          <a:xfrm>
            <a:off x="1046163" y="1651000"/>
            <a:ext cx="6618287" cy="3978275"/>
          </a:xfrm>
          <a:prstGeom prst="rect">
            <a:avLst/>
          </a:prstGeom>
          <a:noFill/>
          <a:ln w="9525">
            <a:noFill/>
            <a:miter lim="800000"/>
            <a:headEnd/>
            <a:tailEnd/>
          </a:ln>
        </p:spPr>
      </p:pic>
      <p:pic>
        <p:nvPicPr>
          <p:cNvPr id="50" name="图片 49"/>
          <p:cNvPicPr>
            <a:picLocks noChangeAspect="1"/>
          </p:cNvPicPr>
          <p:nvPr/>
        </p:nvPicPr>
        <p:blipFill>
          <a:blip r:embed="rId26"/>
          <a:srcRect/>
          <a:stretch>
            <a:fillRect/>
          </a:stretch>
        </p:blipFill>
        <p:spPr bwMode="auto">
          <a:xfrm>
            <a:off x="952500" y="1495425"/>
            <a:ext cx="6821488" cy="4171950"/>
          </a:xfrm>
          <a:prstGeom prst="rect">
            <a:avLst/>
          </a:prstGeom>
          <a:noFill/>
          <a:ln w="9525">
            <a:noFill/>
            <a:miter lim="800000"/>
            <a:headEnd/>
            <a:tailEnd/>
          </a:ln>
        </p:spPr>
      </p:pic>
      <p:pic>
        <p:nvPicPr>
          <p:cNvPr id="3" name="图片 2"/>
          <p:cNvPicPr>
            <a:picLocks noChangeAspect="1"/>
          </p:cNvPicPr>
          <p:nvPr/>
        </p:nvPicPr>
        <p:blipFill>
          <a:blip r:embed="rId27"/>
          <a:srcRect/>
          <a:stretch>
            <a:fillRect/>
          </a:stretch>
        </p:blipFill>
        <p:spPr bwMode="auto">
          <a:xfrm>
            <a:off x="919163" y="1635125"/>
            <a:ext cx="7258050" cy="4137025"/>
          </a:xfrm>
          <a:prstGeom prst="rect">
            <a:avLst/>
          </a:prstGeom>
          <a:solidFill>
            <a:schemeClr val="bg1"/>
          </a:solid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additive="base">
                                        <p:cTn id="12" dur="500" fill="hold"/>
                                        <p:tgtEl>
                                          <p:spTgt spid="25"/>
                                        </p:tgtEl>
                                        <p:attrNameLst>
                                          <p:attrName>ppt_x</p:attrName>
                                        </p:attrNameLst>
                                      </p:cBhvr>
                                      <p:tavLst>
                                        <p:tav tm="0">
                                          <p:val>
                                            <p:strVal val="1+#ppt_w/2"/>
                                          </p:val>
                                        </p:tav>
                                        <p:tav tm="100000">
                                          <p:val>
                                            <p:strVal val="#ppt_x"/>
                                          </p:val>
                                        </p:tav>
                                      </p:tavLst>
                                    </p:anim>
                                    <p:anim calcmode="lin" valueType="num">
                                      <p:cBhvr additive="base">
                                        <p:cTn id="13" dur="500" fill="hold"/>
                                        <p:tgtEl>
                                          <p:spTgt spid="25"/>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2" fill="hold" nodeType="afterEffect">
                                  <p:stCondLst>
                                    <p:cond delay="25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fill="hold"/>
                                        <p:tgtEl>
                                          <p:spTgt spid="20"/>
                                        </p:tgtEl>
                                        <p:attrNameLst>
                                          <p:attrName>ppt_x</p:attrName>
                                        </p:attrNameLst>
                                      </p:cBhvr>
                                      <p:tavLst>
                                        <p:tav tm="0">
                                          <p:val>
                                            <p:strVal val="1+#ppt_w/2"/>
                                          </p:val>
                                        </p:tav>
                                        <p:tav tm="100000">
                                          <p:val>
                                            <p:strVal val="#ppt_x"/>
                                          </p:val>
                                        </p:tav>
                                      </p:tavLst>
                                    </p:anim>
                                    <p:anim calcmode="lin" valueType="num">
                                      <p:cBhvr additive="base">
                                        <p:cTn id="18" dur="500" fill="hold"/>
                                        <p:tgtEl>
                                          <p:spTgt spid="20"/>
                                        </p:tgtEl>
                                        <p:attrNameLst>
                                          <p:attrName>ppt_y</p:attrName>
                                        </p:attrNameLst>
                                      </p:cBhvr>
                                      <p:tavLst>
                                        <p:tav tm="0">
                                          <p:val>
                                            <p:strVal val="#ppt_y"/>
                                          </p:val>
                                        </p:tav>
                                        <p:tav tm="100000">
                                          <p:val>
                                            <p:strVal val="#ppt_y"/>
                                          </p:val>
                                        </p:tav>
                                      </p:tavLst>
                                    </p:anim>
                                  </p:childTnLst>
                                </p:cTn>
                              </p:par>
                            </p:childTnLst>
                          </p:cTn>
                        </p:par>
                        <p:par>
                          <p:cTn id="19" fill="hold">
                            <p:stCondLst>
                              <p:cond delay="1250"/>
                            </p:stCondLst>
                            <p:childTnLst>
                              <p:par>
                                <p:cTn id="20" presetID="2" presetClass="entr" presetSubtype="2" fill="hold" nodeType="afterEffect">
                                  <p:stCondLst>
                                    <p:cond delay="25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fill="hold"/>
                                        <p:tgtEl>
                                          <p:spTgt spid="23"/>
                                        </p:tgtEl>
                                        <p:attrNameLst>
                                          <p:attrName>ppt_x</p:attrName>
                                        </p:attrNameLst>
                                      </p:cBhvr>
                                      <p:tavLst>
                                        <p:tav tm="0">
                                          <p:val>
                                            <p:strVal val="1+#ppt_w/2"/>
                                          </p:val>
                                        </p:tav>
                                        <p:tav tm="100000">
                                          <p:val>
                                            <p:strVal val="#ppt_x"/>
                                          </p:val>
                                        </p:tav>
                                      </p:tavLst>
                                    </p:anim>
                                    <p:anim calcmode="lin" valueType="num">
                                      <p:cBhvr additive="base">
                                        <p:cTn id="23" dur="500" fill="hold"/>
                                        <p:tgtEl>
                                          <p:spTgt spid="23"/>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nodeType="afterEffect">
                                  <p:stCondLst>
                                    <p:cond delay="25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1+#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childTnLst>
                          </p:cTn>
                        </p:par>
                        <p:par>
                          <p:cTn id="29" fill="hold">
                            <p:stCondLst>
                              <p:cond delay="2750"/>
                            </p:stCondLst>
                            <p:childTnLst>
                              <p:par>
                                <p:cTn id="30" presetID="2" presetClass="entr" presetSubtype="2" fill="hold" nodeType="afterEffect">
                                  <p:stCondLst>
                                    <p:cond delay="250"/>
                                  </p:stCondLst>
                                  <p:childTnLst>
                                    <p:set>
                                      <p:cBhvr>
                                        <p:cTn id="31" dur="1" fill="hold">
                                          <p:stCondLst>
                                            <p:cond delay="0"/>
                                          </p:stCondLst>
                                        </p:cTn>
                                        <p:tgtEl>
                                          <p:spTgt spid="26"/>
                                        </p:tgtEl>
                                        <p:attrNameLst>
                                          <p:attrName>style.visibility</p:attrName>
                                        </p:attrNameLst>
                                      </p:cBhvr>
                                      <p:to>
                                        <p:strVal val="visible"/>
                                      </p:to>
                                    </p:set>
                                    <p:anim calcmode="lin" valueType="num">
                                      <p:cBhvr additive="base">
                                        <p:cTn id="32" dur="500" fill="hold"/>
                                        <p:tgtEl>
                                          <p:spTgt spid="26"/>
                                        </p:tgtEl>
                                        <p:attrNameLst>
                                          <p:attrName>ppt_x</p:attrName>
                                        </p:attrNameLst>
                                      </p:cBhvr>
                                      <p:tavLst>
                                        <p:tav tm="0">
                                          <p:val>
                                            <p:strVal val="1+#ppt_w/2"/>
                                          </p:val>
                                        </p:tav>
                                        <p:tav tm="100000">
                                          <p:val>
                                            <p:strVal val="#ppt_x"/>
                                          </p:val>
                                        </p:tav>
                                      </p:tavLst>
                                    </p:anim>
                                    <p:anim calcmode="lin" valueType="num">
                                      <p:cBhvr additive="base">
                                        <p:cTn id="33"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1000"/>
                                        <p:tgtEl>
                                          <p:spTgt spid="7"/>
                                        </p:tgtEl>
                                      </p:cBhvr>
                                    </p:animEffect>
                                    <p:anim calcmode="lin" valueType="num">
                                      <p:cBhvr>
                                        <p:cTn id="39" dur="1000" fill="hold"/>
                                        <p:tgtEl>
                                          <p:spTgt spid="7"/>
                                        </p:tgtEl>
                                        <p:attrNameLst>
                                          <p:attrName>ppt_x</p:attrName>
                                        </p:attrNameLst>
                                      </p:cBhvr>
                                      <p:tavLst>
                                        <p:tav tm="0">
                                          <p:val>
                                            <p:strVal val="#ppt_x"/>
                                          </p:val>
                                        </p:tav>
                                        <p:tav tm="100000">
                                          <p:val>
                                            <p:strVal val="#ppt_x"/>
                                          </p:val>
                                        </p:tav>
                                      </p:tavLst>
                                    </p:anim>
                                    <p:anim calcmode="lin" valueType="num">
                                      <p:cBhvr>
                                        <p:cTn id="4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nodeType="click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1000"/>
                                        <p:tgtEl>
                                          <p:spTgt spid="27"/>
                                        </p:tgtEl>
                                      </p:cBhvr>
                                    </p:animEffect>
                                    <p:anim calcmode="lin" valueType="num">
                                      <p:cBhvr>
                                        <p:cTn id="46" dur="1000" fill="hold"/>
                                        <p:tgtEl>
                                          <p:spTgt spid="27"/>
                                        </p:tgtEl>
                                        <p:attrNameLst>
                                          <p:attrName>ppt_x</p:attrName>
                                        </p:attrNameLst>
                                      </p:cBhvr>
                                      <p:tavLst>
                                        <p:tav tm="0">
                                          <p:val>
                                            <p:strVal val="#ppt_x"/>
                                          </p:val>
                                        </p:tav>
                                        <p:tav tm="100000">
                                          <p:val>
                                            <p:strVal val="#ppt_x"/>
                                          </p:val>
                                        </p:tav>
                                      </p:tavLst>
                                    </p:anim>
                                    <p:anim calcmode="lin" valueType="num">
                                      <p:cBhvr>
                                        <p:cTn id="47" dur="1000" fill="hold"/>
                                        <p:tgtEl>
                                          <p:spTgt spid="27"/>
                                        </p:tgtEl>
                                        <p:attrNameLst>
                                          <p:attrName>ppt_y</p:attrName>
                                        </p:attrNameLst>
                                      </p:cBhvr>
                                      <p:tavLst>
                                        <p:tav tm="0">
                                          <p:val>
                                            <p:strVal val="#ppt_y+.1"/>
                                          </p:val>
                                        </p:tav>
                                        <p:tav tm="100000">
                                          <p:val>
                                            <p:strVal val="#ppt_y"/>
                                          </p:val>
                                        </p:tav>
                                      </p:tavLst>
                                    </p:anim>
                                  </p:childTnLst>
                                </p:cTn>
                              </p:par>
                            </p:childTnLst>
                          </p:cTn>
                        </p:par>
                        <p:par>
                          <p:cTn id="48" fill="hold">
                            <p:stCondLst>
                              <p:cond delay="1000"/>
                            </p:stCondLst>
                            <p:childTnLst>
                              <p:par>
                                <p:cTn id="49" presetID="42" presetClass="entr" presetSubtype="0" fill="hold" nodeType="afterEffect">
                                  <p:stCondLst>
                                    <p:cond delay="250"/>
                                  </p:stCondLst>
                                  <p:childTnLst>
                                    <p:set>
                                      <p:cBhvr>
                                        <p:cTn id="50" dur="1" fill="hold">
                                          <p:stCondLst>
                                            <p:cond delay="0"/>
                                          </p:stCondLst>
                                        </p:cTn>
                                        <p:tgtEl>
                                          <p:spTgt spid="29"/>
                                        </p:tgtEl>
                                        <p:attrNameLst>
                                          <p:attrName>style.visibility</p:attrName>
                                        </p:attrNameLst>
                                      </p:cBhvr>
                                      <p:to>
                                        <p:strVal val="visible"/>
                                      </p:to>
                                    </p:set>
                                    <p:animEffect transition="in" filter="fade">
                                      <p:cBhvr>
                                        <p:cTn id="51" dur="750"/>
                                        <p:tgtEl>
                                          <p:spTgt spid="29"/>
                                        </p:tgtEl>
                                      </p:cBhvr>
                                    </p:animEffect>
                                    <p:anim calcmode="lin" valueType="num">
                                      <p:cBhvr>
                                        <p:cTn id="52" dur="750" fill="hold"/>
                                        <p:tgtEl>
                                          <p:spTgt spid="29"/>
                                        </p:tgtEl>
                                        <p:attrNameLst>
                                          <p:attrName>ppt_x</p:attrName>
                                        </p:attrNameLst>
                                      </p:cBhvr>
                                      <p:tavLst>
                                        <p:tav tm="0">
                                          <p:val>
                                            <p:strVal val="#ppt_x"/>
                                          </p:val>
                                        </p:tav>
                                        <p:tav tm="100000">
                                          <p:val>
                                            <p:strVal val="#ppt_x"/>
                                          </p:val>
                                        </p:tav>
                                      </p:tavLst>
                                    </p:anim>
                                    <p:anim calcmode="lin" valueType="num">
                                      <p:cBhvr>
                                        <p:cTn id="53" dur="750" fill="hold"/>
                                        <p:tgtEl>
                                          <p:spTgt spid="29"/>
                                        </p:tgtEl>
                                        <p:attrNameLst>
                                          <p:attrName>ppt_y</p:attrName>
                                        </p:attrNameLst>
                                      </p:cBhvr>
                                      <p:tavLst>
                                        <p:tav tm="0">
                                          <p:val>
                                            <p:strVal val="#ppt_y+.1"/>
                                          </p:val>
                                        </p:tav>
                                        <p:tav tm="100000">
                                          <p:val>
                                            <p:strVal val="#ppt_y"/>
                                          </p:val>
                                        </p:tav>
                                      </p:tavLst>
                                    </p:anim>
                                  </p:childTnLst>
                                </p:cTn>
                              </p:par>
                            </p:childTnLst>
                          </p:cTn>
                        </p:par>
                        <p:par>
                          <p:cTn id="54" fill="hold">
                            <p:stCondLst>
                              <p:cond delay="2250"/>
                            </p:stCondLst>
                            <p:childTnLst>
                              <p:par>
                                <p:cTn id="55" presetID="42" presetClass="entr" presetSubtype="0" fill="hold" nodeType="afterEffect">
                                  <p:stCondLst>
                                    <p:cond delay="25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750"/>
                                        <p:tgtEl>
                                          <p:spTgt spid="28"/>
                                        </p:tgtEl>
                                      </p:cBhvr>
                                    </p:animEffect>
                                    <p:anim calcmode="lin" valueType="num">
                                      <p:cBhvr>
                                        <p:cTn id="58" dur="750" fill="hold"/>
                                        <p:tgtEl>
                                          <p:spTgt spid="28"/>
                                        </p:tgtEl>
                                        <p:attrNameLst>
                                          <p:attrName>ppt_x</p:attrName>
                                        </p:attrNameLst>
                                      </p:cBhvr>
                                      <p:tavLst>
                                        <p:tav tm="0">
                                          <p:val>
                                            <p:strVal val="#ppt_x"/>
                                          </p:val>
                                        </p:tav>
                                        <p:tav tm="100000">
                                          <p:val>
                                            <p:strVal val="#ppt_x"/>
                                          </p:val>
                                        </p:tav>
                                      </p:tavLst>
                                    </p:anim>
                                    <p:anim calcmode="lin" valueType="num">
                                      <p:cBhvr>
                                        <p:cTn id="59" dur="750" fill="hold"/>
                                        <p:tgtEl>
                                          <p:spTgt spid="28"/>
                                        </p:tgtEl>
                                        <p:attrNameLst>
                                          <p:attrName>ppt_y</p:attrName>
                                        </p:attrNameLst>
                                      </p:cBhvr>
                                      <p:tavLst>
                                        <p:tav tm="0">
                                          <p:val>
                                            <p:strVal val="#ppt_y+.1"/>
                                          </p:val>
                                        </p:tav>
                                        <p:tav tm="100000">
                                          <p:val>
                                            <p:strVal val="#ppt_y"/>
                                          </p:val>
                                        </p:tav>
                                      </p:tavLst>
                                    </p:anim>
                                  </p:childTnLst>
                                </p:cTn>
                              </p:par>
                            </p:childTnLst>
                          </p:cTn>
                        </p:par>
                        <p:par>
                          <p:cTn id="60" fill="hold">
                            <p:stCondLst>
                              <p:cond delay="3500"/>
                            </p:stCondLst>
                            <p:childTnLst>
                              <p:par>
                                <p:cTn id="61" presetID="42" presetClass="entr" presetSubtype="0" fill="hold" nodeType="afterEffect">
                                  <p:stCondLst>
                                    <p:cond delay="500"/>
                                  </p:stCondLst>
                                  <p:childTnLst>
                                    <p:set>
                                      <p:cBhvr>
                                        <p:cTn id="62" dur="1" fill="hold">
                                          <p:stCondLst>
                                            <p:cond delay="0"/>
                                          </p:stCondLst>
                                        </p:cTn>
                                        <p:tgtEl>
                                          <p:spTgt spid="30"/>
                                        </p:tgtEl>
                                        <p:attrNameLst>
                                          <p:attrName>style.visibility</p:attrName>
                                        </p:attrNameLst>
                                      </p:cBhvr>
                                      <p:to>
                                        <p:strVal val="visible"/>
                                      </p:to>
                                    </p:set>
                                    <p:animEffect transition="in" filter="fade">
                                      <p:cBhvr>
                                        <p:cTn id="63" dur="750"/>
                                        <p:tgtEl>
                                          <p:spTgt spid="30"/>
                                        </p:tgtEl>
                                      </p:cBhvr>
                                    </p:animEffect>
                                    <p:anim calcmode="lin" valueType="num">
                                      <p:cBhvr>
                                        <p:cTn id="64" dur="750" fill="hold"/>
                                        <p:tgtEl>
                                          <p:spTgt spid="30"/>
                                        </p:tgtEl>
                                        <p:attrNameLst>
                                          <p:attrName>ppt_x</p:attrName>
                                        </p:attrNameLst>
                                      </p:cBhvr>
                                      <p:tavLst>
                                        <p:tav tm="0">
                                          <p:val>
                                            <p:strVal val="#ppt_x"/>
                                          </p:val>
                                        </p:tav>
                                        <p:tav tm="100000">
                                          <p:val>
                                            <p:strVal val="#ppt_x"/>
                                          </p:val>
                                        </p:tav>
                                      </p:tavLst>
                                    </p:anim>
                                    <p:anim calcmode="lin" valueType="num">
                                      <p:cBhvr>
                                        <p:cTn id="65" dur="750" fill="hold"/>
                                        <p:tgtEl>
                                          <p:spTgt spid="30"/>
                                        </p:tgtEl>
                                        <p:attrNameLst>
                                          <p:attrName>ppt_y</p:attrName>
                                        </p:attrNameLst>
                                      </p:cBhvr>
                                      <p:tavLst>
                                        <p:tav tm="0">
                                          <p:val>
                                            <p:strVal val="#ppt_y+.1"/>
                                          </p:val>
                                        </p:tav>
                                        <p:tav tm="100000">
                                          <p:val>
                                            <p:strVal val="#ppt_y"/>
                                          </p:val>
                                        </p:tav>
                                      </p:tavLst>
                                    </p:anim>
                                  </p:childTnLst>
                                </p:cTn>
                              </p:par>
                            </p:childTnLst>
                          </p:cTn>
                        </p:par>
                        <p:par>
                          <p:cTn id="66" fill="hold">
                            <p:stCondLst>
                              <p:cond delay="5000"/>
                            </p:stCondLst>
                            <p:childTnLst>
                              <p:par>
                                <p:cTn id="67" presetID="42" presetClass="entr" presetSubtype="0" fill="hold" nodeType="afterEffect">
                                  <p:stCondLst>
                                    <p:cond delay="1000"/>
                                  </p:stCondLst>
                                  <p:childTnLst>
                                    <p:set>
                                      <p:cBhvr>
                                        <p:cTn id="68" dur="1" fill="hold">
                                          <p:stCondLst>
                                            <p:cond delay="0"/>
                                          </p:stCondLst>
                                        </p:cTn>
                                        <p:tgtEl>
                                          <p:spTgt spid="32"/>
                                        </p:tgtEl>
                                        <p:attrNameLst>
                                          <p:attrName>style.visibility</p:attrName>
                                        </p:attrNameLst>
                                      </p:cBhvr>
                                      <p:to>
                                        <p:strVal val="visible"/>
                                      </p:to>
                                    </p:set>
                                    <p:animEffect transition="in" filter="fade">
                                      <p:cBhvr>
                                        <p:cTn id="69" dur="750"/>
                                        <p:tgtEl>
                                          <p:spTgt spid="32"/>
                                        </p:tgtEl>
                                      </p:cBhvr>
                                    </p:animEffect>
                                    <p:anim calcmode="lin" valueType="num">
                                      <p:cBhvr>
                                        <p:cTn id="70" dur="750" fill="hold"/>
                                        <p:tgtEl>
                                          <p:spTgt spid="32"/>
                                        </p:tgtEl>
                                        <p:attrNameLst>
                                          <p:attrName>ppt_x</p:attrName>
                                        </p:attrNameLst>
                                      </p:cBhvr>
                                      <p:tavLst>
                                        <p:tav tm="0">
                                          <p:val>
                                            <p:strVal val="#ppt_x"/>
                                          </p:val>
                                        </p:tav>
                                        <p:tav tm="100000">
                                          <p:val>
                                            <p:strVal val="#ppt_x"/>
                                          </p:val>
                                        </p:tav>
                                      </p:tavLst>
                                    </p:anim>
                                    <p:anim calcmode="lin" valueType="num">
                                      <p:cBhvr>
                                        <p:cTn id="71" dur="75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6" presetClass="entr" presetSubtype="32" fill="hold" nodeType="click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circle(out)">
                                      <p:cBhvr>
                                        <p:cTn id="76" dur="2000"/>
                                        <p:tgtEl>
                                          <p:spTgt spid="40"/>
                                        </p:tgtEl>
                                      </p:cBhvr>
                                    </p:animEffect>
                                  </p:childTnLst>
                                </p:cTn>
                              </p:par>
                            </p:childTnLst>
                          </p:cTn>
                        </p:par>
                        <p:par>
                          <p:cTn id="77" fill="hold">
                            <p:stCondLst>
                              <p:cond delay="2000"/>
                            </p:stCondLst>
                            <p:childTnLst>
                              <p:par>
                                <p:cTn id="78" presetID="22" presetClass="entr" presetSubtype="8" fill="hold" nodeType="afterEffect">
                                  <p:stCondLst>
                                    <p:cond delay="500"/>
                                  </p:stCondLst>
                                  <p:childTnLst>
                                    <p:set>
                                      <p:cBhvr>
                                        <p:cTn id="79" dur="1" fill="hold">
                                          <p:stCondLst>
                                            <p:cond delay="0"/>
                                          </p:stCondLst>
                                        </p:cTn>
                                        <p:tgtEl>
                                          <p:spTgt spid="39"/>
                                        </p:tgtEl>
                                        <p:attrNameLst>
                                          <p:attrName>style.visibility</p:attrName>
                                        </p:attrNameLst>
                                      </p:cBhvr>
                                      <p:to>
                                        <p:strVal val="visible"/>
                                      </p:to>
                                    </p:set>
                                    <p:animEffect transition="in" filter="wipe(left)">
                                      <p:cBhvr>
                                        <p:cTn id="80" dur="500"/>
                                        <p:tgtEl>
                                          <p:spTgt spid="39"/>
                                        </p:tgtEl>
                                      </p:cBhvr>
                                    </p:animEffect>
                                  </p:childTnLst>
                                </p:cTn>
                              </p:par>
                            </p:childTnLst>
                          </p:cTn>
                        </p:par>
                        <p:par>
                          <p:cTn id="81" fill="hold">
                            <p:stCondLst>
                              <p:cond delay="3000"/>
                            </p:stCondLst>
                            <p:childTnLst>
                              <p:par>
                                <p:cTn id="82" presetID="22" presetClass="entr" presetSubtype="8" fill="hold" nodeType="afterEffect">
                                  <p:stCondLst>
                                    <p:cond delay="500"/>
                                  </p:stCondLst>
                                  <p:childTnLst>
                                    <p:set>
                                      <p:cBhvr>
                                        <p:cTn id="83" dur="1" fill="hold">
                                          <p:stCondLst>
                                            <p:cond delay="0"/>
                                          </p:stCondLst>
                                        </p:cTn>
                                        <p:tgtEl>
                                          <p:spTgt spid="34"/>
                                        </p:tgtEl>
                                        <p:attrNameLst>
                                          <p:attrName>style.visibility</p:attrName>
                                        </p:attrNameLst>
                                      </p:cBhvr>
                                      <p:to>
                                        <p:strVal val="visible"/>
                                      </p:to>
                                    </p:set>
                                    <p:animEffect transition="in" filter="wipe(left)">
                                      <p:cBhvr>
                                        <p:cTn id="84" dur="500"/>
                                        <p:tgtEl>
                                          <p:spTgt spid="34"/>
                                        </p:tgtEl>
                                      </p:cBhvr>
                                    </p:animEffect>
                                  </p:childTnLst>
                                </p:cTn>
                              </p:par>
                            </p:childTnLst>
                          </p:cTn>
                        </p:par>
                        <p:par>
                          <p:cTn id="85" fill="hold">
                            <p:stCondLst>
                              <p:cond delay="4000"/>
                            </p:stCondLst>
                            <p:childTnLst>
                              <p:par>
                                <p:cTn id="86" presetID="22" presetClass="entr" presetSubtype="8" fill="hold" nodeType="afterEffect">
                                  <p:stCondLst>
                                    <p:cond delay="0"/>
                                  </p:stCondLst>
                                  <p:childTnLst>
                                    <p:set>
                                      <p:cBhvr>
                                        <p:cTn id="87" dur="1" fill="hold">
                                          <p:stCondLst>
                                            <p:cond delay="0"/>
                                          </p:stCondLst>
                                        </p:cTn>
                                        <p:tgtEl>
                                          <p:spTgt spid="33"/>
                                        </p:tgtEl>
                                        <p:attrNameLst>
                                          <p:attrName>style.visibility</p:attrName>
                                        </p:attrNameLst>
                                      </p:cBhvr>
                                      <p:to>
                                        <p:strVal val="visible"/>
                                      </p:to>
                                    </p:set>
                                    <p:animEffect transition="in" filter="wipe(left)">
                                      <p:cBhvr>
                                        <p:cTn id="88" dur="500"/>
                                        <p:tgtEl>
                                          <p:spTgt spid="33"/>
                                        </p:tgtEl>
                                      </p:cBhvr>
                                    </p:animEffect>
                                  </p:childTnLst>
                                </p:cTn>
                              </p:par>
                            </p:childTnLst>
                          </p:cTn>
                        </p:par>
                      </p:childTnLst>
                    </p:cTn>
                  </p:par>
                  <p:par>
                    <p:cTn id="89" fill="hold">
                      <p:stCondLst>
                        <p:cond delay="indefinite"/>
                      </p:stCondLst>
                      <p:childTnLst>
                        <p:par>
                          <p:cTn id="90" fill="hold">
                            <p:stCondLst>
                              <p:cond delay="0"/>
                            </p:stCondLst>
                            <p:childTnLst>
                              <p:par>
                                <p:cTn id="91" presetID="22" presetClass="entr" presetSubtype="8" fill="hold" nodeType="clickEffect">
                                  <p:stCondLst>
                                    <p:cond delay="0"/>
                                  </p:stCondLst>
                                  <p:childTnLst>
                                    <p:set>
                                      <p:cBhvr>
                                        <p:cTn id="92" dur="1" fill="hold">
                                          <p:stCondLst>
                                            <p:cond delay="0"/>
                                          </p:stCondLst>
                                        </p:cTn>
                                        <p:tgtEl>
                                          <p:spTgt spid="35"/>
                                        </p:tgtEl>
                                        <p:attrNameLst>
                                          <p:attrName>style.visibility</p:attrName>
                                        </p:attrNameLst>
                                      </p:cBhvr>
                                      <p:to>
                                        <p:strVal val="visible"/>
                                      </p:to>
                                    </p:set>
                                    <p:animEffect transition="in" filter="wipe(left)">
                                      <p:cBhvr>
                                        <p:cTn id="93" dur="500"/>
                                        <p:tgtEl>
                                          <p:spTgt spid="35"/>
                                        </p:tgtEl>
                                      </p:cBhvr>
                                    </p:animEffect>
                                  </p:childTnLst>
                                </p:cTn>
                              </p:par>
                              <p:par>
                                <p:cTn id="94" presetID="22" presetClass="entr" presetSubtype="8" fill="hold" nodeType="withEffect">
                                  <p:stCondLst>
                                    <p:cond delay="0"/>
                                  </p:stCondLst>
                                  <p:childTnLst>
                                    <p:set>
                                      <p:cBhvr>
                                        <p:cTn id="95" dur="1" fill="hold">
                                          <p:stCondLst>
                                            <p:cond delay="0"/>
                                          </p:stCondLst>
                                        </p:cTn>
                                        <p:tgtEl>
                                          <p:spTgt spid="36"/>
                                        </p:tgtEl>
                                        <p:attrNameLst>
                                          <p:attrName>style.visibility</p:attrName>
                                        </p:attrNameLst>
                                      </p:cBhvr>
                                      <p:to>
                                        <p:strVal val="visible"/>
                                      </p:to>
                                    </p:set>
                                    <p:animEffect transition="in" filter="wipe(left)">
                                      <p:cBhvr>
                                        <p:cTn id="96" dur="500"/>
                                        <p:tgtEl>
                                          <p:spTgt spid="36"/>
                                        </p:tgtEl>
                                      </p:cBhvr>
                                    </p:animEffect>
                                  </p:childTnLst>
                                </p:cTn>
                              </p:par>
                              <p:par>
                                <p:cTn id="97" presetID="22" presetClass="entr" presetSubtype="8" fill="hold" nodeType="withEffect">
                                  <p:stCondLst>
                                    <p:cond delay="0"/>
                                  </p:stCondLst>
                                  <p:childTnLst>
                                    <p:set>
                                      <p:cBhvr>
                                        <p:cTn id="98" dur="1" fill="hold">
                                          <p:stCondLst>
                                            <p:cond delay="0"/>
                                          </p:stCondLst>
                                        </p:cTn>
                                        <p:tgtEl>
                                          <p:spTgt spid="37"/>
                                        </p:tgtEl>
                                        <p:attrNameLst>
                                          <p:attrName>style.visibility</p:attrName>
                                        </p:attrNameLst>
                                      </p:cBhvr>
                                      <p:to>
                                        <p:strVal val="visible"/>
                                      </p:to>
                                    </p:set>
                                    <p:animEffect transition="in" filter="wipe(left)">
                                      <p:cBhvr>
                                        <p:cTn id="99" dur="500"/>
                                        <p:tgtEl>
                                          <p:spTgt spid="37"/>
                                        </p:tgtEl>
                                      </p:cBhvr>
                                    </p:animEffect>
                                  </p:childTnLst>
                                </p:cTn>
                              </p:par>
                            </p:childTnLst>
                          </p:cTn>
                        </p:par>
                      </p:childTnLst>
                    </p:cTn>
                  </p:par>
                  <p:par>
                    <p:cTn id="100" fill="hold">
                      <p:stCondLst>
                        <p:cond delay="indefinite"/>
                      </p:stCondLst>
                      <p:childTnLst>
                        <p:par>
                          <p:cTn id="101" fill="hold">
                            <p:stCondLst>
                              <p:cond delay="0"/>
                            </p:stCondLst>
                            <p:childTnLst>
                              <p:par>
                                <p:cTn id="102" presetID="21" presetClass="entr" presetSubtype="1" fill="hold" nodeType="clickEffect">
                                  <p:stCondLst>
                                    <p:cond delay="0"/>
                                  </p:stCondLst>
                                  <p:childTnLst>
                                    <p:set>
                                      <p:cBhvr>
                                        <p:cTn id="103" dur="1" fill="hold">
                                          <p:stCondLst>
                                            <p:cond delay="0"/>
                                          </p:stCondLst>
                                        </p:cTn>
                                        <p:tgtEl>
                                          <p:spTgt spid="44"/>
                                        </p:tgtEl>
                                        <p:attrNameLst>
                                          <p:attrName>style.visibility</p:attrName>
                                        </p:attrNameLst>
                                      </p:cBhvr>
                                      <p:to>
                                        <p:strVal val="visible"/>
                                      </p:to>
                                    </p:set>
                                    <p:animEffect transition="in" filter="wheel(1)">
                                      <p:cBhvr>
                                        <p:cTn id="104" dur="2000"/>
                                        <p:tgtEl>
                                          <p:spTgt spid="44"/>
                                        </p:tgtEl>
                                      </p:cBhvr>
                                    </p:animEffect>
                                  </p:childTnLst>
                                </p:cTn>
                              </p:par>
                            </p:childTnLst>
                          </p:cTn>
                        </p:par>
                      </p:childTnLst>
                    </p:cTn>
                  </p:par>
                  <p:par>
                    <p:cTn id="105" fill="hold">
                      <p:stCondLst>
                        <p:cond delay="indefinite"/>
                      </p:stCondLst>
                      <p:childTnLst>
                        <p:par>
                          <p:cTn id="106" fill="hold">
                            <p:stCondLst>
                              <p:cond delay="0"/>
                            </p:stCondLst>
                            <p:childTnLst>
                              <p:par>
                                <p:cTn id="107" presetID="42" presetClass="entr" presetSubtype="0" fill="hold" nodeType="clickEffect">
                                  <p:stCondLst>
                                    <p:cond delay="0"/>
                                  </p:stCondLst>
                                  <p:childTnLst>
                                    <p:set>
                                      <p:cBhvr>
                                        <p:cTn id="108" dur="1" fill="hold">
                                          <p:stCondLst>
                                            <p:cond delay="0"/>
                                          </p:stCondLst>
                                        </p:cTn>
                                        <p:tgtEl>
                                          <p:spTgt spid="46"/>
                                        </p:tgtEl>
                                        <p:attrNameLst>
                                          <p:attrName>style.visibility</p:attrName>
                                        </p:attrNameLst>
                                      </p:cBhvr>
                                      <p:to>
                                        <p:strVal val="visible"/>
                                      </p:to>
                                    </p:set>
                                    <p:animEffect transition="in" filter="fade">
                                      <p:cBhvr>
                                        <p:cTn id="109" dur="1000"/>
                                        <p:tgtEl>
                                          <p:spTgt spid="46"/>
                                        </p:tgtEl>
                                      </p:cBhvr>
                                    </p:animEffect>
                                    <p:anim calcmode="lin" valueType="num">
                                      <p:cBhvr>
                                        <p:cTn id="110" dur="1000" fill="hold"/>
                                        <p:tgtEl>
                                          <p:spTgt spid="46"/>
                                        </p:tgtEl>
                                        <p:attrNameLst>
                                          <p:attrName>ppt_x</p:attrName>
                                        </p:attrNameLst>
                                      </p:cBhvr>
                                      <p:tavLst>
                                        <p:tav tm="0">
                                          <p:val>
                                            <p:strVal val="#ppt_x"/>
                                          </p:val>
                                        </p:tav>
                                        <p:tav tm="100000">
                                          <p:val>
                                            <p:strVal val="#ppt_x"/>
                                          </p:val>
                                        </p:tav>
                                      </p:tavLst>
                                    </p:anim>
                                    <p:anim calcmode="lin" valueType="num">
                                      <p:cBhvr>
                                        <p:cTn id="111"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112" fill="hold">
                      <p:stCondLst>
                        <p:cond delay="indefinite"/>
                      </p:stCondLst>
                      <p:childTnLst>
                        <p:par>
                          <p:cTn id="113" fill="hold">
                            <p:stCondLst>
                              <p:cond delay="0"/>
                            </p:stCondLst>
                            <p:childTnLst>
                              <p:par>
                                <p:cTn id="114" presetID="2" presetClass="entr" presetSubtype="2" fill="hold" nodeType="clickEffect">
                                  <p:stCondLst>
                                    <p:cond delay="0"/>
                                  </p:stCondLst>
                                  <p:childTnLst>
                                    <p:set>
                                      <p:cBhvr>
                                        <p:cTn id="115" dur="1" fill="hold">
                                          <p:stCondLst>
                                            <p:cond delay="0"/>
                                          </p:stCondLst>
                                        </p:cTn>
                                        <p:tgtEl>
                                          <p:spTgt spid="43"/>
                                        </p:tgtEl>
                                        <p:attrNameLst>
                                          <p:attrName>style.visibility</p:attrName>
                                        </p:attrNameLst>
                                      </p:cBhvr>
                                      <p:to>
                                        <p:strVal val="visible"/>
                                      </p:to>
                                    </p:set>
                                    <p:anim calcmode="lin" valueType="num">
                                      <p:cBhvr additive="base">
                                        <p:cTn id="116" dur="500" fill="hold"/>
                                        <p:tgtEl>
                                          <p:spTgt spid="43"/>
                                        </p:tgtEl>
                                        <p:attrNameLst>
                                          <p:attrName>ppt_x</p:attrName>
                                        </p:attrNameLst>
                                      </p:cBhvr>
                                      <p:tavLst>
                                        <p:tav tm="0">
                                          <p:val>
                                            <p:strVal val="1+#ppt_w/2"/>
                                          </p:val>
                                        </p:tav>
                                        <p:tav tm="100000">
                                          <p:val>
                                            <p:strVal val="#ppt_x"/>
                                          </p:val>
                                        </p:tav>
                                      </p:tavLst>
                                    </p:anim>
                                    <p:anim calcmode="lin" valueType="num">
                                      <p:cBhvr additive="base">
                                        <p:cTn id="117" dur="500" fill="hold"/>
                                        <p:tgtEl>
                                          <p:spTgt spid="43"/>
                                        </p:tgtEl>
                                        <p:attrNameLst>
                                          <p:attrName>ppt_y</p:attrName>
                                        </p:attrNameLst>
                                      </p:cBhvr>
                                      <p:tavLst>
                                        <p:tav tm="0">
                                          <p:val>
                                            <p:strVal val="#ppt_y"/>
                                          </p:val>
                                        </p:tav>
                                        <p:tav tm="100000">
                                          <p:val>
                                            <p:strVal val="#ppt_y"/>
                                          </p:val>
                                        </p:tav>
                                      </p:tavLst>
                                    </p:anim>
                                  </p:childTnLst>
                                </p:cTn>
                              </p:par>
                            </p:childTnLst>
                          </p:cTn>
                        </p:par>
                      </p:childTnLst>
                    </p:cTn>
                  </p:par>
                  <p:par>
                    <p:cTn id="118" fill="hold">
                      <p:stCondLst>
                        <p:cond delay="indefinite"/>
                      </p:stCondLst>
                      <p:childTnLst>
                        <p:par>
                          <p:cTn id="119" fill="hold">
                            <p:stCondLst>
                              <p:cond delay="0"/>
                            </p:stCondLst>
                            <p:childTnLst>
                              <p:par>
                                <p:cTn id="120" presetID="2" presetClass="entr" presetSubtype="2" fill="hold" nodeType="clickEffect">
                                  <p:stCondLst>
                                    <p:cond delay="0"/>
                                  </p:stCondLst>
                                  <p:childTnLst>
                                    <p:set>
                                      <p:cBhvr>
                                        <p:cTn id="121" dur="1" fill="hold">
                                          <p:stCondLst>
                                            <p:cond delay="0"/>
                                          </p:stCondLst>
                                        </p:cTn>
                                        <p:tgtEl>
                                          <p:spTgt spid="48"/>
                                        </p:tgtEl>
                                        <p:attrNameLst>
                                          <p:attrName>style.visibility</p:attrName>
                                        </p:attrNameLst>
                                      </p:cBhvr>
                                      <p:to>
                                        <p:strVal val="visible"/>
                                      </p:to>
                                    </p:set>
                                    <p:anim calcmode="lin" valueType="num">
                                      <p:cBhvr additive="base">
                                        <p:cTn id="122" dur="500" fill="hold"/>
                                        <p:tgtEl>
                                          <p:spTgt spid="48"/>
                                        </p:tgtEl>
                                        <p:attrNameLst>
                                          <p:attrName>ppt_x</p:attrName>
                                        </p:attrNameLst>
                                      </p:cBhvr>
                                      <p:tavLst>
                                        <p:tav tm="0">
                                          <p:val>
                                            <p:strVal val="1+#ppt_w/2"/>
                                          </p:val>
                                        </p:tav>
                                        <p:tav tm="100000">
                                          <p:val>
                                            <p:strVal val="#ppt_x"/>
                                          </p:val>
                                        </p:tav>
                                      </p:tavLst>
                                    </p:anim>
                                    <p:anim calcmode="lin" valueType="num">
                                      <p:cBhvr additive="base">
                                        <p:cTn id="123" dur="500" fill="hold"/>
                                        <p:tgtEl>
                                          <p:spTgt spid="48"/>
                                        </p:tgtEl>
                                        <p:attrNameLst>
                                          <p:attrName>ppt_y</p:attrName>
                                        </p:attrNameLst>
                                      </p:cBhvr>
                                      <p:tavLst>
                                        <p:tav tm="0">
                                          <p:val>
                                            <p:strVal val="#ppt_y"/>
                                          </p:val>
                                        </p:tav>
                                        <p:tav tm="100000">
                                          <p:val>
                                            <p:strVal val="#ppt_y"/>
                                          </p:val>
                                        </p:tav>
                                      </p:tavLst>
                                    </p:anim>
                                  </p:childTnLst>
                                </p:cTn>
                              </p:par>
                            </p:childTnLst>
                          </p:cTn>
                        </p:par>
                      </p:childTnLst>
                    </p:cTn>
                  </p:par>
                  <p:par>
                    <p:cTn id="124" fill="hold">
                      <p:stCondLst>
                        <p:cond delay="indefinite"/>
                      </p:stCondLst>
                      <p:childTnLst>
                        <p:par>
                          <p:cTn id="125" fill="hold">
                            <p:stCondLst>
                              <p:cond delay="0"/>
                            </p:stCondLst>
                            <p:childTnLst>
                              <p:par>
                                <p:cTn id="126" presetID="31" presetClass="exit" presetSubtype="0" fill="hold" nodeType="clickEffect">
                                  <p:stCondLst>
                                    <p:cond delay="0"/>
                                  </p:stCondLst>
                                  <p:childTnLst>
                                    <p:anim calcmode="lin" valueType="num">
                                      <p:cBhvr>
                                        <p:cTn id="127" dur="1000"/>
                                        <p:tgtEl>
                                          <p:spTgt spid="9"/>
                                        </p:tgtEl>
                                        <p:attrNameLst>
                                          <p:attrName>ppt_w</p:attrName>
                                        </p:attrNameLst>
                                      </p:cBhvr>
                                      <p:tavLst>
                                        <p:tav tm="0">
                                          <p:val>
                                            <p:strVal val="ppt_w"/>
                                          </p:val>
                                        </p:tav>
                                        <p:tav tm="100000">
                                          <p:val>
                                            <p:fltVal val="0"/>
                                          </p:val>
                                        </p:tav>
                                      </p:tavLst>
                                    </p:anim>
                                    <p:anim calcmode="lin" valueType="num">
                                      <p:cBhvr>
                                        <p:cTn id="128" dur="1000"/>
                                        <p:tgtEl>
                                          <p:spTgt spid="9"/>
                                        </p:tgtEl>
                                        <p:attrNameLst>
                                          <p:attrName>ppt_h</p:attrName>
                                        </p:attrNameLst>
                                      </p:cBhvr>
                                      <p:tavLst>
                                        <p:tav tm="0">
                                          <p:val>
                                            <p:strVal val="ppt_h"/>
                                          </p:val>
                                        </p:tav>
                                        <p:tav tm="100000">
                                          <p:val>
                                            <p:fltVal val="0"/>
                                          </p:val>
                                        </p:tav>
                                      </p:tavLst>
                                    </p:anim>
                                    <p:anim calcmode="lin" valueType="num">
                                      <p:cBhvr>
                                        <p:cTn id="129" dur="1000"/>
                                        <p:tgtEl>
                                          <p:spTgt spid="9"/>
                                        </p:tgtEl>
                                        <p:attrNameLst>
                                          <p:attrName>style.rotation</p:attrName>
                                        </p:attrNameLst>
                                      </p:cBhvr>
                                      <p:tavLst>
                                        <p:tav tm="0">
                                          <p:val>
                                            <p:fltVal val="0"/>
                                          </p:val>
                                        </p:tav>
                                        <p:tav tm="100000">
                                          <p:val>
                                            <p:fltVal val="90"/>
                                          </p:val>
                                        </p:tav>
                                      </p:tavLst>
                                    </p:anim>
                                    <p:animEffect transition="out" filter="fade">
                                      <p:cBhvr>
                                        <p:cTn id="130" dur="1000"/>
                                        <p:tgtEl>
                                          <p:spTgt spid="9"/>
                                        </p:tgtEl>
                                      </p:cBhvr>
                                    </p:animEffect>
                                    <p:set>
                                      <p:cBhvr>
                                        <p:cTn id="131" dur="1" fill="hold">
                                          <p:stCondLst>
                                            <p:cond delay="999"/>
                                          </p:stCondLst>
                                        </p:cTn>
                                        <p:tgtEl>
                                          <p:spTgt spid="9"/>
                                        </p:tgtEl>
                                        <p:attrNameLst>
                                          <p:attrName>style.visibility</p:attrName>
                                        </p:attrNameLst>
                                      </p:cBhvr>
                                      <p:to>
                                        <p:strVal val="hidden"/>
                                      </p:to>
                                    </p:set>
                                  </p:childTnLst>
                                </p:cTn>
                              </p:par>
                              <p:par>
                                <p:cTn id="132" presetID="31" presetClass="exit" presetSubtype="0" fill="hold" nodeType="withEffect">
                                  <p:stCondLst>
                                    <p:cond delay="0"/>
                                  </p:stCondLst>
                                  <p:childTnLst>
                                    <p:anim calcmode="lin" valueType="num">
                                      <p:cBhvr>
                                        <p:cTn id="133" dur="1000"/>
                                        <p:tgtEl>
                                          <p:spTgt spid="25"/>
                                        </p:tgtEl>
                                        <p:attrNameLst>
                                          <p:attrName>ppt_w</p:attrName>
                                        </p:attrNameLst>
                                      </p:cBhvr>
                                      <p:tavLst>
                                        <p:tav tm="0">
                                          <p:val>
                                            <p:strVal val="ppt_w"/>
                                          </p:val>
                                        </p:tav>
                                        <p:tav tm="100000">
                                          <p:val>
                                            <p:fltVal val="0"/>
                                          </p:val>
                                        </p:tav>
                                      </p:tavLst>
                                    </p:anim>
                                    <p:anim calcmode="lin" valueType="num">
                                      <p:cBhvr>
                                        <p:cTn id="134" dur="1000"/>
                                        <p:tgtEl>
                                          <p:spTgt spid="25"/>
                                        </p:tgtEl>
                                        <p:attrNameLst>
                                          <p:attrName>ppt_h</p:attrName>
                                        </p:attrNameLst>
                                      </p:cBhvr>
                                      <p:tavLst>
                                        <p:tav tm="0">
                                          <p:val>
                                            <p:strVal val="ppt_h"/>
                                          </p:val>
                                        </p:tav>
                                        <p:tav tm="100000">
                                          <p:val>
                                            <p:fltVal val="0"/>
                                          </p:val>
                                        </p:tav>
                                      </p:tavLst>
                                    </p:anim>
                                    <p:anim calcmode="lin" valueType="num">
                                      <p:cBhvr>
                                        <p:cTn id="135" dur="1000"/>
                                        <p:tgtEl>
                                          <p:spTgt spid="25"/>
                                        </p:tgtEl>
                                        <p:attrNameLst>
                                          <p:attrName>style.rotation</p:attrName>
                                        </p:attrNameLst>
                                      </p:cBhvr>
                                      <p:tavLst>
                                        <p:tav tm="0">
                                          <p:val>
                                            <p:fltVal val="0"/>
                                          </p:val>
                                        </p:tav>
                                        <p:tav tm="100000">
                                          <p:val>
                                            <p:fltVal val="90"/>
                                          </p:val>
                                        </p:tav>
                                      </p:tavLst>
                                    </p:anim>
                                    <p:animEffect transition="out" filter="fade">
                                      <p:cBhvr>
                                        <p:cTn id="136" dur="1000"/>
                                        <p:tgtEl>
                                          <p:spTgt spid="25"/>
                                        </p:tgtEl>
                                      </p:cBhvr>
                                    </p:animEffect>
                                    <p:set>
                                      <p:cBhvr>
                                        <p:cTn id="137" dur="1" fill="hold">
                                          <p:stCondLst>
                                            <p:cond delay="999"/>
                                          </p:stCondLst>
                                        </p:cTn>
                                        <p:tgtEl>
                                          <p:spTgt spid="25"/>
                                        </p:tgtEl>
                                        <p:attrNameLst>
                                          <p:attrName>style.visibility</p:attrName>
                                        </p:attrNameLst>
                                      </p:cBhvr>
                                      <p:to>
                                        <p:strVal val="hidden"/>
                                      </p:to>
                                    </p:set>
                                  </p:childTnLst>
                                </p:cTn>
                              </p:par>
                              <p:par>
                                <p:cTn id="138" presetID="31" presetClass="exit" presetSubtype="0" fill="hold" nodeType="withEffect">
                                  <p:stCondLst>
                                    <p:cond delay="0"/>
                                  </p:stCondLst>
                                  <p:childTnLst>
                                    <p:anim calcmode="lin" valueType="num">
                                      <p:cBhvr>
                                        <p:cTn id="139" dur="1000"/>
                                        <p:tgtEl>
                                          <p:spTgt spid="20"/>
                                        </p:tgtEl>
                                        <p:attrNameLst>
                                          <p:attrName>ppt_w</p:attrName>
                                        </p:attrNameLst>
                                      </p:cBhvr>
                                      <p:tavLst>
                                        <p:tav tm="0">
                                          <p:val>
                                            <p:strVal val="ppt_w"/>
                                          </p:val>
                                        </p:tav>
                                        <p:tav tm="100000">
                                          <p:val>
                                            <p:fltVal val="0"/>
                                          </p:val>
                                        </p:tav>
                                      </p:tavLst>
                                    </p:anim>
                                    <p:anim calcmode="lin" valueType="num">
                                      <p:cBhvr>
                                        <p:cTn id="140" dur="1000"/>
                                        <p:tgtEl>
                                          <p:spTgt spid="20"/>
                                        </p:tgtEl>
                                        <p:attrNameLst>
                                          <p:attrName>ppt_h</p:attrName>
                                        </p:attrNameLst>
                                      </p:cBhvr>
                                      <p:tavLst>
                                        <p:tav tm="0">
                                          <p:val>
                                            <p:strVal val="ppt_h"/>
                                          </p:val>
                                        </p:tav>
                                        <p:tav tm="100000">
                                          <p:val>
                                            <p:fltVal val="0"/>
                                          </p:val>
                                        </p:tav>
                                      </p:tavLst>
                                    </p:anim>
                                    <p:anim calcmode="lin" valueType="num">
                                      <p:cBhvr>
                                        <p:cTn id="141" dur="1000"/>
                                        <p:tgtEl>
                                          <p:spTgt spid="20"/>
                                        </p:tgtEl>
                                        <p:attrNameLst>
                                          <p:attrName>style.rotation</p:attrName>
                                        </p:attrNameLst>
                                      </p:cBhvr>
                                      <p:tavLst>
                                        <p:tav tm="0">
                                          <p:val>
                                            <p:fltVal val="0"/>
                                          </p:val>
                                        </p:tav>
                                        <p:tav tm="100000">
                                          <p:val>
                                            <p:fltVal val="90"/>
                                          </p:val>
                                        </p:tav>
                                      </p:tavLst>
                                    </p:anim>
                                    <p:animEffect transition="out" filter="fade">
                                      <p:cBhvr>
                                        <p:cTn id="142" dur="1000"/>
                                        <p:tgtEl>
                                          <p:spTgt spid="20"/>
                                        </p:tgtEl>
                                      </p:cBhvr>
                                    </p:animEffect>
                                    <p:set>
                                      <p:cBhvr>
                                        <p:cTn id="143" dur="1" fill="hold">
                                          <p:stCondLst>
                                            <p:cond delay="999"/>
                                          </p:stCondLst>
                                        </p:cTn>
                                        <p:tgtEl>
                                          <p:spTgt spid="20"/>
                                        </p:tgtEl>
                                        <p:attrNameLst>
                                          <p:attrName>style.visibility</p:attrName>
                                        </p:attrNameLst>
                                      </p:cBhvr>
                                      <p:to>
                                        <p:strVal val="hidden"/>
                                      </p:to>
                                    </p:set>
                                  </p:childTnLst>
                                </p:cTn>
                              </p:par>
                              <p:par>
                                <p:cTn id="144" presetID="31" presetClass="exit" presetSubtype="0" fill="hold" nodeType="withEffect">
                                  <p:stCondLst>
                                    <p:cond delay="0"/>
                                  </p:stCondLst>
                                  <p:childTnLst>
                                    <p:anim calcmode="lin" valueType="num">
                                      <p:cBhvr>
                                        <p:cTn id="145" dur="1000"/>
                                        <p:tgtEl>
                                          <p:spTgt spid="23"/>
                                        </p:tgtEl>
                                        <p:attrNameLst>
                                          <p:attrName>ppt_w</p:attrName>
                                        </p:attrNameLst>
                                      </p:cBhvr>
                                      <p:tavLst>
                                        <p:tav tm="0">
                                          <p:val>
                                            <p:strVal val="ppt_w"/>
                                          </p:val>
                                        </p:tav>
                                        <p:tav tm="100000">
                                          <p:val>
                                            <p:fltVal val="0"/>
                                          </p:val>
                                        </p:tav>
                                      </p:tavLst>
                                    </p:anim>
                                    <p:anim calcmode="lin" valueType="num">
                                      <p:cBhvr>
                                        <p:cTn id="146" dur="1000"/>
                                        <p:tgtEl>
                                          <p:spTgt spid="23"/>
                                        </p:tgtEl>
                                        <p:attrNameLst>
                                          <p:attrName>ppt_h</p:attrName>
                                        </p:attrNameLst>
                                      </p:cBhvr>
                                      <p:tavLst>
                                        <p:tav tm="0">
                                          <p:val>
                                            <p:strVal val="ppt_h"/>
                                          </p:val>
                                        </p:tav>
                                        <p:tav tm="100000">
                                          <p:val>
                                            <p:fltVal val="0"/>
                                          </p:val>
                                        </p:tav>
                                      </p:tavLst>
                                    </p:anim>
                                    <p:anim calcmode="lin" valueType="num">
                                      <p:cBhvr>
                                        <p:cTn id="147" dur="1000"/>
                                        <p:tgtEl>
                                          <p:spTgt spid="23"/>
                                        </p:tgtEl>
                                        <p:attrNameLst>
                                          <p:attrName>style.rotation</p:attrName>
                                        </p:attrNameLst>
                                      </p:cBhvr>
                                      <p:tavLst>
                                        <p:tav tm="0">
                                          <p:val>
                                            <p:fltVal val="0"/>
                                          </p:val>
                                        </p:tav>
                                        <p:tav tm="100000">
                                          <p:val>
                                            <p:fltVal val="90"/>
                                          </p:val>
                                        </p:tav>
                                      </p:tavLst>
                                    </p:anim>
                                    <p:animEffect transition="out" filter="fade">
                                      <p:cBhvr>
                                        <p:cTn id="148" dur="1000"/>
                                        <p:tgtEl>
                                          <p:spTgt spid="23"/>
                                        </p:tgtEl>
                                      </p:cBhvr>
                                    </p:animEffect>
                                    <p:set>
                                      <p:cBhvr>
                                        <p:cTn id="149" dur="1" fill="hold">
                                          <p:stCondLst>
                                            <p:cond delay="999"/>
                                          </p:stCondLst>
                                        </p:cTn>
                                        <p:tgtEl>
                                          <p:spTgt spid="23"/>
                                        </p:tgtEl>
                                        <p:attrNameLst>
                                          <p:attrName>style.visibility</p:attrName>
                                        </p:attrNameLst>
                                      </p:cBhvr>
                                      <p:to>
                                        <p:strVal val="hidden"/>
                                      </p:to>
                                    </p:set>
                                  </p:childTnLst>
                                </p:cTn>
                              </p:par>
                              <p:par>
                                <p:cTn id="150" presetID="31" presetClass="exit" presetSubtype="0" fill="hold" nodeType="withEffect">
                                  <p:stCondLst>
                                    <p:cond delay="0"/>
                                  </p:stCondLst>
                                  <p:childTnLst>
                                    <p:anim calcmode="lin" valueType="num">
                                      <p:cBhvr>
                                        <p:cTn id="151" dur="1000"/>
                                        <p:tgtEl>
                                          <p:spTgt spid="14"/>
                                        </p:tgtEl>
                                        <p:attrNameLst>
                                          <p:attrName>ppt_w</p:attrName>
                                        </p:attrNameLst>
                                      </p:cBhvr>
                                      <p:tavLst>
                                        <p:tav tm="0">
                                          <p:val>
                                            <p:strVal val="ppt_w"/>
                                          </p:val>
                                        </p:tav>
                                        <p:tav tm="100000">
                                          <p:val>
                                            <p:fltVal val="0"/>
                                          </p:val>
                                        </p:tav>
                                      </p:tavLst>
                                    </p:anim>
                                    <p:anim calcmode="lin" valueType="num">
                                      <p:cBhvr>
                                        <p:cTn id="152" dur="1000"/>
                                        <p:tgtEl>
                                          <p:spTgt spid="14"/>
                                        </p:tgtEl>
                                        <p:attrNameLst>
                                          <p:attrName>ppt_h</p:attrName>
                                        </p:attrNameLst>
                                      </p:cBhvr>
                                      <p:tavLst>
                                        <p:tav tm="0">
                                          <p:val>
                                            <p:strVal val="ppt_h"/>
                                          </p:val>
                                        </p:tav>
                                        <p:tav tm="100000">
                                          <p:val>
                                            <p:fltVal val="0"/>
                                          </p:val>
                                        </p:tav>
                                      </p:tavLst>
                                    </p:anim>
                                    <p:anim calcmode="lin" valueType="num">
                                      <p:cBhvr>
                                        <p:cTn id="153" dur="1000"/>
                                        <p:tgtEl>
                                          <p:spTgt spid="14"/>
                                        </p:tgtEl>
                                        <p:attrNameLst>
                                          <p:attrName>style.rotation</p:attrName>
                                        </p:attrNameLst>
                                      </p:cBhvr>
                                      <p:tavLst>
                                        <p:tav tm="0">
                                          <p:val>
                                            <p:fltVal val="0"/>
                                          </p:val>
                                        </p:tav>
                                        <p:tav tm="100000">
                                          <p:val>
                                            <p:fltVal val="90"/>
                                          </p:val>
                                        </p:tav>
                                      </p:tavLst>
                                    </p:anim>
                                    <p:animEffect transition="out" filter="fade">
                                      <p:cBhvr>
                                        <p:cTn id="154" dur="1000"/>
                                        <p:tgtEl>
                                          <p:spTgt spid="14"/>
                                        </p:tgtEl>
                                      </p:cBhvr>
                                    </p:animEffect>
                                    <p:set>
                                      <p:cBhvr>
                                        <p:cTn id="155" dur="1" fill="hold">
                                          <p:stCondLst>
                                            <p:cond delay="999"/>
                                          </p:stCondLst>
                                        </p:cTn>
                                        <p:tgtEl>
                                          <p:spTgt spid="14"/>
                                        </p:tgtEl>
                                        <p:attrNameLst>
                                          <p:attrName>style.visibility</p:attrName>
                                        </p:attrNameLst>
                                      </p:cBhvr>
                                      <p:to>
                                        <p:strVal val="hidden"/>
                                      </p:to>
                                    </p:set>
                                  </p:childTnLst>
                                </p:cTn>
                              </p:par>
                              <p:par>
                                <p:cTn id="156" presetID="31" presetClass="exit" presetSubtype="0" fill="hold" nodeType="withEffect">
                                  <p:stCondLst>
                                    <p:cond delay="0"/>
                                  </p:stCondLst>
                                  <p:childTnLst>
                                    <p:anim calcmode="lin" valueType="num">
                                      <p:cBhvr>
                                        <p:cTn id="157" dur="1000"/>
                                        <p:tgtEl>
                                          <p:spTgt spid="26"/>
                                        </p:tgtEl>
                                        <p:attrNameLst>
                                          <p:attrName>ppt_w</p:attrName>
                                        </p:attrNameLst>
                                      </p:cBhvr>
                                      <p:tavLst>
                                        <p:tav tm="0">
                                          <p:val>
                                            <p:strVal val="ppt_w"/>
                                          </p:val>
                                        </p:tav>
                                        <p:tav tm="100000">
                                          <p:val>
                                            <p:fltVal val="0"/>
                                          </p:val>
                                        </p:tav>
                                      </p:tavLst>
                                    </p:anim>
                                    <p:anim calcmode="lin" valueType="num">
                                      <p:cBhvr>
                                        <p:cTn id="158" dur="1000"/>
                                        <p:tgtEl>
                                          <p:spTgt spid="26"/>
                                        </p:tgtEl>
                                        <p:attrNameLst>
                                          <p:attrName>ppt_h</p:attrName>
                                        </p:attrNameLst>
                                      </p:cBhvr>
                                      <p:tavLst>
                                        <p:tav tm="0">
                                          <p:val>
                                            <p:strVal val="ppt_h"/>
                                          </p:val>
                                        </p:tav>
                                        <p:tav tm="100000">
                                          <p:val>
                                            <p:fltVal val="0"/>
                                          </p:val>
                                        </p:tav>
                                      </p:tavLst>
                                    </p:anim>
                                    <p:anim calcmode="lin" valueType="num">
                                      <p:cBhvr>
                                        <p:cTn id="159" dur="1000"/>
                                        <p:tgtEl>
                                          <p:spTgt spid="26"/>
                                        </p:tgtEl>
                                        <p:attrNameLst>
                                          <p:attrName>style.rotation</p:attrName>
                                        </p:attrNameLst>
                                      </p:cBhvr>
                                      <p:tavLst>
                                        <p:tav tm="0">
                                          <p:val>
                                            <p:fltVal val="0"/>
                                          </p:val>
                                        </p:tav>
                                        <p:tav tm="100000">
                                          <p:val>
                                            <p:fltVal val="90"/>
                                          </p:val>
                                        </p:tav>
                                      </p:tavLst>
                                    </p:anim>
                                    <p:animEffect transition="out" filter="fade">
                                      <p:cBhvr>
                                        <p:cTn id="160" dur="1000"/>
                                        <p:tgtEl>
                                          <p:spTgt spid="26"/>
                                        </p:tgtEl>
                                      </p:cBhvr>
                                    </p:animEffect>
                                    <p:set>
                                      <p:cBhvr>
                                        <p:cTn id="161" dur="1" fill="hold">
                                          <p:stCondLst>
                                            <p:cond delay="999"/>
                                          </p:stCondLst>
                                        </p:cTn>
                                        <p:tgtEl>
                                          <p:spTgt spid="26"/>
                                        </p:tgtEl>
                                        <p:attrNameLst>
                                          <p:attrName>style.visibility</p:attrName>
                                        </p:attrNameLst>
                                      </p:cBhvr>
                                      <p:to>
                                        <p:strVal val="hidden"/>
                                      </p:to>
                                    </p:set>
                                  </p:childTnLst>
                                </p:cTn>
                              </p:par>
                              <p:par>
                                <p:cTn id="162" presetID="31" presetClass="exit" presetSubtype="0" fill="hold" nodeType="withEffect">
                                  <p:stCondLst>
                                    <p:cond delay="0"/>
                                  </p:stCondLst>
                                  <p:childTnLst>
                                    <p:anim calcmode="lin" valueType="num">
                                      <p:cBhvr>
                                        <p:cTn id="163" dur="1000"/>
                                        <p:tgtEl>
                                          <p:spTgt spid="7"/>
                                        </p:tgtEl>
                                        <p:attrNameLst>
                                          <p:attrName>ppt_w</p:attrName>
                                        </p:attrNameLst>
                                      </p:cBhvr>
                                      <p:tavLst>
                                        <p:tav tm="0">
                                          <p:val>
                                            <p:strVal val="ppt_w"/>
                                          </p:val>
                                        </p:tav>
                                        <p:tav tm="100000">
                                          <p:val>
                                            <p:fltVal val="0"/>
                                          </p:val>
                                        </p:tav>
                                      </p:tavLst>
                                    </p:anim>
                                    <p:anim calcmode="lin" valueType="num">
                                      <p:cBhvr>
                                        <p:cTn id="164" dur="1000"/>
                                        <p:tgtEl>
                                          <p:spTgt spid="7"/>
                                        </p:tgtEl>
                                        <p:attrNameLst>
                                          <p:attrName>ppt_h</p:attrName>
                                        </p:attrNameLst>
                                      </p:cBhvr>
                                      <p:tavLst>
                                        <p:tav tm="0">
                                          <p:val>
                                            <p:strVal val="ppt_h"/>
                                          </p:val>
                                        </p:tav>
                                        <p:tav tm="100000">
                                          <p:val>
                                            <p:fltVal val="0"/>
                                          </p:val>
                                        </p:tav>
                                      </p:tavLst>
                                    </p:anim>
                                    <p:anim calcmode="lin" valueType="num">
                                      <p:cBhvr>
                                        <p:cTn id="165" dur="1000"/>
                                        <p:tgtEl>
                                          <p:spTgt spid="7"/>
                                        </p:tgtEl>
                                        <p:attrNameLst>
                                          <p:attrName>style.rotation</p:attrName>
                                        </p:attrNameLst>
                                      </p:cBhvr>
                                      <p:tavLst>
                                        <p:tav tm="0">
                                          <p:val>
                                            <p:fltVal val="0"/>
                                          </p:val>
                                        </p:tav>
                                        <p:tav tm="100000">
                                          <p:val>
                                            <p:fltVal val="90"/>
                                          </p:val>
                                        </p:tav>
                                      </p:tavLst>
                                    </p:anim>
                                    <p:animEffect transition="out" filter="fade">
                                      <p:cBhvr>
                                        <p:cTn id="166" dur="1000"/>
                                        <p:tgtEl>
                                          <p:spTgt spid="7"/>
                                        </p:tgtEl>
                                      </p:cBhvr>
                                    </p:animEffect>
                                    <p:set>
                                      <p:cBhvr>
                                        <p:cTn id="167" dur="1" fill="hold">
                                          <p:stCondLst>
                                            <p:cond delay="999"/>
                                          </p:stCondLst>
                                        </p:cTn>
                                        <p:tgtEl>
                                          <p:spTgt spid="7"/>
                                        </p:tgtEl>
                                        <p:attrNameLst>
                                          <p:attrName>style.visibility</p:attrName>
                                        </p:attrNameLst>
                                      </p:cBhvr>
                                      <p:to>
                                        <p:strVal val="hidden"/>
                                      </p:to>
                                    </p:set>
                                  </p:childTnLst>
                                </p:cTn>
                              </p:par>
                              <p:par>
                                <p:cTn id="168" presetID="31" presetClass="exit" presetSubtype="0" fill="hold" nodeType="withEffect">
                                  <p:stCondLst>
                                    <p:cond delay="0"/>
                                  </p:stCondLst>
                                  <p:childTnLst>
                                    <p:anim calcmode="lin" valueType="num">
                                      <p:cBhvr>
                                        <p:cTn id="169" dur="1000"/>
                                        <p:tgtEl>
                                          <p:spTgt spid="27"/>
                                        </p:tgtEl>
                                        <p:attrNameLst>
                                          <p:attrName>ppt_w</p:attrName>
                                        </p:attrNameLst>
                                      </p:cBhvr>
                                      <p:tavLst>
                                        <p:tav tm="0">
                                          <p:val>
                                            <p:strVal val="ppt_w"/>
                                          </p:val>
                                        </p:tav>
                                        <p:tav tm="100000">
                                          <p:val>
                                            <p:fltVal val="0"/>
                                          </p:val>
                                        </p:tav>
                                      </p:tavLst>
                                    </p:anim>
                                    <p:anim calcmode="lin" valueType="num">
                                      <p:cBhvr>
                                        <p:cTn id="170" dur="1000"/>
                                        <p:tgtEl>
                                          <p:spTgt spid="27"/>
                                        </p:tgtEl>
                                        <p:attrNameLst>
                                          <p:attrName>ppt_h</p:attrName>
                                        </p:attrNameLst>
                                      </p:cBhvr>
                                      <p:tavLst>
                                        <p:tav tm="0">
                                          <p:val>
                                            <p:strVal val="ppt_h"/>
                                          </p:val>
                                        </p:tav>
                                        <p:tav tm="100000">
                                          <p:val>
                                            <p:fltVal val="0"/>
                                          </p:val>
                                        </p:tav>
                                      </p:tavLst>
                                    </p:anim>
                                    <p:anim calcmode="lin" valueType="num">
                                      <p:cBhvr>
                                        <p:cTn id="171" dur="1000"/>
                                        <p:tgtEl>
                                          <p:spTgt spid="27"/>
                                        </p:tgtEl>
                                        <p:attrNameLst>
                                          <p:attrName>style.rotation</p:attrName>
                                        </p:attrNameLst>
                                      </p:cBhvr>
                                      <p:tavLst>
                                        <p:tav tm="0">
                                          <p:val>
                                            <p:fltVal val="0"/>
                                          </p:val>
                                        </p:tav>
                                        <p:tav tm="100000">
                                          <p:val>
                                            <p:fltVal val="90"/>
                                          </p:val>
                                        </p:tav>
                                      </p:tavLst>
                                    </p:anim>
                                    <p:animEffect transition="out" filter="fade">
                                      <p:cBhvr>
                                        <p:cTn id="172" dur="1000"/>
                                        <p:tgtEl>
                                          <p:spTgt spid="27"/>
                                        </p:tgtEl>
                                      </p:cBhvr>
                                    </p:animEffect>
                                    <p:set>
                                      <p:cBhvr>
                                        <p:cTn id="173" dur="1" fill="hold">
                                          <p:stCondLst>
                                            <p:cond delay="999"/>
                                          </p:stCondLst>
                                        </p:cTn>
                                        <p:tgtEl>
                                          <p:spTgt spid="27"/>
                                        </p:tgtEl>
                                        <p:attrNameLst>
                                          <p:attrName>style.visibility</p:attrName>
                                        </p:attrNameLst>
                                      </p:cBhvr>
                                      <p:to>
                                        <p:strVal val="hidden"/>
                                      </p:to>
                                    </p:set>
                                  </p:childTnLst>
                                </p:cTn>
                              </p:par>
                              <p:par>
                                <p:cTn id="174" presetID="31" presetClass="exit" presetSubtype="0" fill="hold" nodeType="withEffect">
                                  <p:stCondLst>
                                    <p:cond delay="0"/>
                                  </p:stCondLst>
                                  <p:childTnLst>
                                    <p:anim calcmode="lin" valueType="num">
                                      <p:cBhvr>
                                        <p:cTn id="175" dur="1000"/>
                                        <p:tgtEl>
                                          <p:spTgt spid="29"/>
                                        </p:tgtEl>
                                        <p:attrNameLst>
                                          <p:attrName>ppt_w</p:attrName>
                                        </p:attrNameLst>
                                      </p:cBhvr>
                                      <p:tavLst>
                                        <p:tav tm="0">
                                          <p:val>
                                            <p:strVal val="ppt_w"/>
                                          </p:val>
                                        </p:tav>
                                        <p:tav tm="100000">
                                          <p:val>
                                            <p:fltVal val="0"/>
                                          </p:val>
                                        </p:tav>
                                      </p:tavLst>
                                    </p:anim>
                                    <p:anim calcmode="lin" valueType="num">
                                      <p:cBhvr>
                                        <p:cTn id="176" dur="1000"/>
                                        <p:tgtEl>
                                          <p:spTgt spid="29"/>
                                        </p:tgtEl>
                                        <p:attrNameLst>
                                          <p:attrName>ppt_h</p:attrName>
                                        </p:attrNameLst>
                                      </p:cBhvr>
                                      <p:tavLst>
                                        <p:tav tm="0">
                                          <p:val>
                                            <p:strVal val="ppt_h"/>
                                          </p:val>
                                        </p:tav>
                                        <p:tav tm="100000">
                                          <p:val>
                                            <p:fltVal val="0"/>
                                          </p:val>
                                        </p:tav>
                                      </p:tavLst>
                                    </p:anim>
                                    <p:anim calcmode="lin" valueType="num">
                                      <p:cBhvr>
                                        <p:cTn id="177" dur="1000"/>
                                        <p:tgtEl>
                                          <p:spTgt spid="29"/>
                                        </p:tgtEl>
                                        <p:attrNameLst>
                                          <p:attrName>style.rotation</p:attrName>
                                        </p:attrNameLst>
                                      </p:cBhvr>
                                      <p:tavLst>
                                        <p:tav tm="0">
                                          <p:val>
                                            <p:fltVal val="0"/>
                                          </p:val>
                                        </p:tav>
                                        <p:tav tm="100000">
                                          <p:val>
                                            <p:fltVal val="90"/>
                                          </p:val>
                                        </p:tav>
                                      </p:tavLst>
                                    </p:anim>
                                    <p:animEffect transition="out" filter="fade">
                                      <p:cBhvr>
                                        <p:cTn id="178" dur="1000"/>
                                        <p:tgtEl>
                                          <p:spTgt spid="29"/>
                                        </p:tgtEl>
                                      </p:cBhvr>
                                    </p:animEffect>
                                    <p:set>
                                      <p:cBhvr>
                                        <p:cTn id="179" dur="1" fill="hold">
                                          <p:stCondLst>
                                            <p:cond delay="999"/>
                                          </p:stCondLst>
                                        </p:cTn>
                                        <p:tgtEl>
                                          <p:spTgt spid="29"/>
                                        </p:tgtEl>
                                        <p:attrNameLst>
                                          <p:attrName>style.visibility</p:attrName>
                                        </p:attrNameLst>
                                      </p:cBhvr>
                                      <p:to>
                                        <p:strVal val="hidden"/>
                                      </p:to>
                                    </p:set>
                                  </p:childTnLst>
                                </p:cTn>
                              </p:par>
                              <p:par>
                                <p:cTn id="180" presetID="31" presetClass="exit" presetSubtype="0" fill="hold" nodeType="withEffect">
                                  <p:stCondLst>
                                    <p:cond delay="0"/>
                                  </p:stCondLst>
                                  <p:childTnLst>
                                    <p:anim calcmode="lin" valueType="num">
                                      <p:cBhvr>
                                        <p:cTn id="181" dur="1000"/>
                                        <p:tgtEl>
                                          <p:spTgt spid="28"/>
                                        </p:tgtEl>
                                        <p:attrNameLst>
                                          <p:attrName>ppt_w</p:attrName>
                                        </p:attrNameLst>
                                      </p:cBhvr>
                                      <p:tavLst>
                                        <p:tav tm="0">
                                          <p:val>
                                            <p:strVal val="ppt_w"/>
                                          </p:val>
                                        </p:tav>
                                        <p:tav tm="100000">
                                          <p:val>
                                            <p:fltVal val="0"/>
                                          </p:val>
                                        </p:tav>
                                      </p:tavLst>
                                    </p:anim>
                                    <p:anim calcmode="lin" valueType="num">
                                      <p:cBhvr>
                                        <p:cTn id="182" dur="1000"/>
                                        <p:tgtEl>
                                          <p:spTgt spid="28"/>
                                        </p:tgtEl>
                                        <p:attrNameLst>
                                          <p:attrName>ppt_h</p:attrName>
                                        </p:attrNameLst>
                                      </p:cBhvr>
                                      <p:tavLst>
                                        <p:tav tm="0">
                                          <p:val>
                                            <p:strVal val="ppt_h"/>
                                          </p:val>
                                        </p:tav>
                                        <p:tav tm="100000">
                                          <p:val>
                                            <p:fltVal val="0"/>
                                          </p:val>
                                        </p:tav>
                                      </p:tavLst>
                                    </p:anim>
                                    <p:anim calcmode="lin" valueType="num">
                                      <p:cBhvr>
                                        <p:cTn id="183" dur="1000"/>
                                        <p:tgtEl>
                                          <p:spTgt spid="28"/>
                                        </p:tgtEl>
                                        <p:attrNameLst>
                                          <p:attrName>style.rotation</p:attrName>
                                        </p:attrNameLst>
                                      </p:cBhvr>
                                      <p:tavLst>
                                        <p:tav tm="0">
                                          <p:val>
                                            <p:fltVal val="0"/>
                                          </p:val>
                                        </p:tav>
                                        <p:tav tm="100000">
                                          <p:val>
                                            <p:fltVal val="90"/>
                                          </p:val>
                                        </p:tav>
                                      </p:tavLst>
                                    </p:anim>
                                    <p:animEffect transition="out" filter="fade">
                                      <p:cBhvr>
                                        <p:cTn id="184" dur="1000"/>
                                        <p:tgtEl>
                                          <p:spTgt spid="28"/>
                                        </p:tgtEl>
                                      </p:cBhvr>
                                    </p:animEffect>
                                    <p:set>
                                      <p:cBhvr>
                                        <p:cTn id="185" dur="1" fill="hold">
                                          <p:stCondLst>
                                            <p:cond delay="999"/>
                                          </p:stCondLst>
                                        </p:cTn>
                                        <p:tgtEl>
                                          <p:spTgt spid="28"/>
                                        </p:tgtEl>
                                        <p:attrNameLst>
                                          <p:attrName>style.visibility</p:attrName>
                                        </p:attrNameLst>
                                      </p:cBhvr>
                                      <p:to>
                                        <p:strVal val="hidden"/>
                                      </p:to>
                                    </p:set>
                                  </p:childTnLst>
                                </p:cTn>
                              </p:par>
                              <p:par>
                                <p:cTn id="186" presetID="31" presetClass="exit" presetSubtype="0" fill="hold" nodeType="withEffect">
                                  <p:stCondLst>
                                    <p:cond delay="0"/>
                                  </p:stCondLst>
                                  <p:childTnLst>
                                    <p:anim calcmode="lin" valueType="num">
                                      <p:cBhvr>
                                        <p:cTn id="187" dur="1000"/>
                                        <p:tgtEl>
                                          <p:spTgt spid="30"/>
                                        </p:tgtEl>
                                        <p:attrNameLst>
                                          <p:attrName>ppt_w</p:attrName>
                                        </p:attrNameLst>
                                      </p:cBhvr>
                                      <p:tavLst>
                                        <p:tav tm="0">
                                          <p:val>
                                            <p:strVal val="ppt_w"/>
                                          </p:val>
                                        </p:tav>
                                        <p:tav tm="100000">
                                          <p:val>
                                            <p:fltVal val="0"/>
                                          </p:val>
                                        </p:tav>
                                      </p:tavLst>
                                    </p:anim>
                                    <p:anim calcmode="lin" valueType="num">
                                      <p:cBhvr>
                                        <p:cTn id="188" dur="1000"/>
                                        <p:tgtEl>
                                          <p:spTgt spid="30"/>
                                        </p:tgtEl>
                                        <p:attrNameLst>
                                          <p:attrName>ppt_h</p:attrName>
                                        </p:attrNameLst>
                                      </p:cBhvr>
                                      <p:tavLst>
                                        <p:tav tm="0">
                                          <p:val>
                                            <p:strVal val="ppt_h"/>
                                          </p:val>
                                        </p:tav>
                                        <p:tav tm="100000">
                                          <p:val>
                                            <p:fltVal val="0"/>
                                          </p:val>
                                        </p:tav>
                                      </p:tavLst>
                                    </p:anim>
                                    <p:anim calcmode="lin" valueType="num">
                                      <p:cBhvr>
                                        <p:cTn id="189" dur="1000"/>
                                        <p:tgtEl>
                                          <p:spTgt spid="30"/>
                                        </p:tgtEl>
                                        <p:attrNameLst>
                                          <p:attrName>style.rotation</p:attrName>
                                        </p:attrNameLst>
                                      </p:cBhvr>
                                      <p:tavLst>
                                        <p:tav tm="0">
                                          <p:val>
                                            <p:fltVal val="0"/>
                                          </p:val>
                                        </p:tav>
                                        <p:tav tm="100000">
                                          <p:val>
                                            <p:fltVal val="90"/>
                                          </p:val>
                                        </p:tav>
                                      </p:tavLst>
                                    </p:anim>
                                    <p:animEffect transition="out" filter="fade">
                                      <p:cBhvr>
                                        <p:cTn id="190" dur="1000"/>
                                        <p:tgtEl>
                                          <p:spTgt spid="30"/>
                                        </p:tgtEl>
                                      </p:cBhvr>
                                    </p:animEffect>
                                    <p:set>
                                      <p:cBhvr>
                                        <p:cTn id="191" dur="1" fill="hold">
                                          <p:stCondLst>
                                            <p:cond delay="999"/>
                                          </p:stCondLst>
                                        </p:cTn>
                                        <p:tgtEl>
                                          <p:spTgt spid="30"/>
                                        </p:tgtEl>
                                        <p:attrNameLst>
                                          <p:attrName>style.visibility</p:attrName>
                                        </p:attrNameLst>
                                      </p:cBhvr>
                                      <p:to>
                                        <p:strVal val="hidden"/>
                                      </p:to>
                                    </p:set>
                                  </p:childTnLst>
                                </p:cTn>
                              </p:par>
                              <p:par>
                                <p:cTn id="192" presetID="31" presetClass="exit" presetSubtype="0" fill="hold" nodeType="withEffect">
                                  <p:stCondLst>
                                    <p:cond delay="0"/>
                                  </p:stCondLst>
                                  <p:childTnLst>
                                    <p:anim calcmode="lin" valueType="num">
                                      <p:cBhvr>
                                        <p:cTn id="193" dur="1000"/>
                                        <p:tgtEl>
                                          <p:spTgt spid="32"/>
                                        </p:tgtEl>
                                        <p:attrNameLst>
                                          <p:attrName>ppt_w</p:attrName>
                                        </p:attrNameLst>
                                      </p:cBhvr>
                                      <p:tavLst>
                                        <p:tav tm="0">
                                          <p:val>
                                            <p:strVal val="ppt_w"/>
                                          </p:val>
                                        </p:tav>
                                        <p:tav tm="100000">
                                          <p:val>
                                            <p:fltVal val="0"/>
                                          </p:val>
                                        </p:tav>
                                      </p:tavLst>
                                    </p:anim>
                                    <p:anim calcmode="lin" valueType="num">
                                      <p:cBhvr>
                                        <p:cTn id="194" dur="1000"/>
                                        <p:tgtEl>
                                          <p:spTgt spid="32"/>
                                        </p:tgtEl>
                                        <p:attrNameLst>
                                          <p:attrName>ppt_h</p:attrName>
                                        </p:attrNameLst>
                                      </p:cBhvr>
                                      <p:tavLst>
                                        <p:tav tm="0">
                                          <p:val>
                                            <p:strVal val="ppt_h"/>
                                          </p:val>
                                        </p:tav>
                                        <p:tav tm="100000">
                                          <p:val>
                                            <p:fltVal val="0"/>
                                          </p:val>
                                        </p:tav>
                                      </p:tavLst>
                                    </p:anim>
                                    <p:anim calcmode="lin" valueType="num">
                                      <p:cBhvr>
                                        <p:cTn id="195" dur="1000"/>
                                        <p:tgtEl>
                                          <p:spTgt spid="32"/>
                                        </p:tgtEl>
                                        <p:attrNameLst>
                                          <p:attrName>style.rotation</p:attrName>
                                        </p:attrNameLst>
                                      </p:cBhvr>
                                      <p:tavLst>
                                        <p:tav tm="0">
                                          <p:val>
                                            <p:fltVal val="0"/>
                                          </p:val>
                                        </p:tav>
                                        <p:tav tm="100000">
                                          <p:val>
                                            <p:fltVal val="90"/>
                                          </p:val>
                                        </p:tav>
                                      </p:tavLst>
                                    </p:anim>
                                    <p:animEffect transition="out" filter="fade">
                                      <p:cBhvr>
                                        <p:cTn id="196" dur="1000"/>
                                        <p:tgtEl>
                                          <p:spTgt spid="32"/>
                                        </p:tgtEl>
                                      </p:cBhvr>
                                    </p:animEffect>
                                    <p:set>
                                      <p:cBhvr>
                                        <p:cTn id="197" dur="1" fill="hold">
                                          <p:stCondLst>
                                            <p:cond delay="999"/>
                                          </p:stCondLst>
                                        </p:cTn>
                                        <p:tgtEl>
                                          <p:spTgt spid="32"/>
                                        </p:tgtEl>
                                        <p:attrNameLst>
                                          <p:attrName>style.visibility</p:attrName>
                                        </p:attrNameLst>
                                      </p:cBhvr>
                                      <p:to>
                                        <p:strVal val="hidden"/>
                                      </p:to>
                                    </p:set>
                                  </p:childTnLst>
                                </p:cTn>
                              </p:par>
                              <p:par>
                                <p:cTn id="198" presetID="31" presetClass="exit" presetSubtype="0" fill="hold" nodeType="withEffect">
                                  <p:stCondLst>
                                    <p:cond delay="0"/>
                                  </p:stCondLst>
                                  <p:childTnLst>
                                    <p:anim calcmode="lin" valueType="num">
                                      <p:cBhvr>
                                        <p:cTn id="199" dur="1000"/>
                                        <p:tgtEl>
                                          <p:spTgt spid="40"/>
                                        </p:tgtEl>
                                        <p:attrNameLst>
                                          <p:attrName>ppt_w</p:attrName>
                                        </p:attrNameLst>
                                      </p:cBhvr>
                                      <p:tavLst>
                                        <p:tav tm="0">
                                          <p:val>
                                            <p:strVal val="ppt_w"/>
                                          </p:val>
                                        </p:tav>
                                        <p:tav tm="100000">
                                          <p:val>
                                            <p:fltVal val="0"/>
                                          </p:val>
                                        </p:tav>
                                      </p:tavLst>
                                    </p:anim>
                                    <p:anim calcmode="lin" valueType="num">
                                      <p:cBhvr>
                                        <p:cTn id="200" dur="1000"/>
                                        <p:tgtEl>
                                          <p:spTgt spid="40"/>
                                        </p:tgtEl>
                                        <p:attrNameLst>
                                          <p:attrName>ppt_h</p:attrName>
                                        </p:attrNameLst>
                                      </p:cBhvr>
                                      <p:tavLst>
                                        <p:tav tm="0">
                                          <p:val>
                                            <p:strVal val="ppt_h"/>
                                          </p:val>
                                        </p:tav>
                                        <p:tav tm="100000">
                                          <p:val>
                                            <p:fltVal val="0"/>
                                          </p:val>
                                        </p:tav>
                                      </p:tavLst>
                                    </p:anim>
                                    <p:anim calcmode="lin" valueType="num">
                                      <p:cBhvr>
                                        <p:cTn id="201" dur="1000"/>
                                        <p:tgtEl>
                                          <p:spTgt spid="40"/>
                                        </p:tgtEl>
                                        <p:attrNameLst>
                                          <p:attrName>style.rotation</p:attrName>
                                        </p:attrNameLst>
                                      </p:cBhvr>
                                      <p:tavLst>
                                        <p:tav tm="0">
                                          <p:val>
                                            <p:fltVal val="0"/>
                                          </p:val>
                                        </p:tav>
                                        <p:tav tm="100000">
                                          <p:val>
                                            <p:fltVal val="90"/>
                                          </p:val>
                                        </p:tav>
                                      </p:tavLst>
                                    </p:anim>
                                    <p:animEffect transition="out" filter="fade">
                                      <p:cBhvr>
                                        <p:cTn id="202" dur="1000"/>
                                        <p:tgtEl>
                                          <p:spTgt spid="40"/>
                                        </p:tgtEl>
                                      </p:cBhvr>
                                    </p:animEffect>
                                    <p:set>
                                      <p:cBhvr>
                                        <p:cTn id="203" dur="1" fill="hold">
                                          <p:stCondLst>
                                            <p:cond delay="999"/>
                                          </p:stCondLst>
                                        </p:cTn>
                                        <p:tgtEl>
                                          <p:spTgt spid="40"/>
                                        </p:tgtEl>
                                        <p:attrNameLst>
                                          <p:attrName>style.visibility</p:attrName>
                                        </p:attrNameLst>
                                      </p:cBhvr>
                                      <p:to>
                                        <p:strVal val="hidden"/>
                                      </p:to>
                                    </p:set>
                                  </p:childTnLst>
                                </p:cTn>
                              </p:par>
                              <p:par>
                                <p:cTn id="204" presetID="31" presetClass="exit" presetSubtype="0" fill="hold" nodeType="withEffect">
                                  <p:stCondLst>
                                    <p:cond delay="0"/>
                                  </p:stCondLst>
                                  <p:childTnLst>
                                    <p:anim calcmode="lin" valueType="num">
                                      <p:cBhvr>
                                        <p:cTn id="205" dur="1000"/>
                                        <p:tgtEl>
                                          <p:spTgt spid="39"/>
                                        </p:tgtEl>
                                        <p:attrNameLst>
                                          <p:attrName>ppt_w</p:attrName>
                                        </p:attrNameLst>
                                      </p:cBhvr>
                                      <p:tavLst>
                                        <p:tav tm="0">
                                          <p:val>
                                            <p:strVal val="ppt_w"/>
                                          </p:val>
                                        </p:tav>
                                        <p:tav tm="100000">
                                          <p:val>
                                            <p:fltVal val="0"/>
                                          </p:val>
                                        </p:tav>
                                      </p:tavLst>
                                    </p:anim>
                                    <p:anim calcmode="lin" valueType="num">
                                      <p:cBhvr>
                                        <p:cTn id="206" dur="1000"/>
                                        <p:tgtEl>
                                          <p:spTgt spid="39"/>
                                        </p:tgtEl>
                                        <p:attrNameLst>
                                          <p:attrName>ppt_h</p:attrName>
                                        </p:attrNameLst>
                                      </p:cBhvr>
                                      <p:tavLst>
                                        <p:tav tm="0">
                                          <p:val>
                                            <p:strVal val="ppt_h"/>
                                          </p:val>
                                        </p:tav>
                                        <p:tav tm="100000">
                                          <p:val>
                                            <p:fltVal val="0"/>
                                          </p:val>
                                        </p:tav>
                                      </p:tavLst>
                                    </p:anim>
                                    <p:anim calcmode="lin" valueType="num">
                                      <p:cBhvr>
                                        <p:cTn id="207" dur="1000"/>
                                        <p:tgtEl>
                                          <p:spTgt spid="39"/>
                                        </p:tgtEl>
                                        <p:attrNameLst>
                                          <p:attrName>style.rotation</p:attrName>
                                        </p:attrNameLst>
                                      </p:cBhvr>
                                      <p:tavLst>
                                        <p:tav tm="0">
                                          <p:val>
                                            <p:fltVal val="0"/>
                                          </p:val>
                                        </p:tav>
                                        <p:tav tm="100000">
                                          <p:val>
                                            <p:fltVal val="90"/>
                                          </p:val>
                                        </p:tav>
                                      </p:tavLst>
                                    </p:anim>
                                    <p:animEffect transition="out" filter="fade">
                                      <p:cBhvr>
                                        <p:cTn id="208" dur="1000"/>
                                        <p:tgtEl>
                                          <p:spTgt spid="39"/>
                                        </p:tgtEl>
                                      </p:cBhvr>
                                    </p:animEffect>
                                    <p:set>
                                      <p:cBhvr>
                                        <p:cTn id="209" dur="1" fill="hold">
                                          <p:stCondLst>
                                            <p:cond delay="999"/>
                                          </p:stCondLst>
                                        </p:cTn>
                                        <p:tgtEl>
                                          <p:spTgt spid="39"/>
                                        </p:tgtEl>
                                        <p:attrNameLst>
                                          <p:attrName>style.visibility</p:attrName>
                                        </p:attrNameLst>
                                      </p:cBhvr>
                                      <p:to>
                                        <p:strVal val="hidden"/>
                                      </p:to>
                                    </p:set>
                                  </p:childTnLst>
                                </p:cTn>
                              </p:par>
                              <p:par>
                                <p:cTn id="210" presetID="31" presetClass="exit" presetSubtype="0" fill="hold" nodeType="withEffect">
                                  <p:stCondLst>
                                    <p:cond delay="0"/>
                                  </p:stCondLst>
                                  <p:childTnLst>
                                    <p:anim calcmode="lin" valueType="num">
                                      <p:cBhvr>
                                        <p:cTn id="211" dur="1000"/>
                                        <p:tgtEl>
                                          <p:spTgt spid="34"/>
                                        </p:tgtEl>
                                        <p:attrNameLst>
                                          <p:attrName>ppt_w</p:attrName>
                                        </p:attrNameLst>
                                      </p:cBhvr>
                                      <p:tavLst>
                                        <p:tav tm="0">
                                          <p:val>
                                            <p:strVal val="ppt_w"/>
                                          </p:val>
                                        </p:tav>
                                        <p:tav tm="100000">
                                          <p:val>
                                            <p:fltVal val="0"/>
                                          </p:val>
                                        </p:tav>
                                      </p:tavLst>
                                    </p:anim>
                                    <p:anim calcmode="lin" valueType="num">
                                      <p:cBhvr>
                                        <p:cTn id="212" dur="1000"/>
                                        <p:tgtEl>
                                          <p:spTgt spid="34"/>
                                        </p:tgtEl>
                                        <p:attrNameLst>
                                          <p:attrName>ppt_h</p:attrName>
                                        </p:attrNameLst>
                                      </p:cBhvr>
                                      <p:tavLst>
                                        <p:tav tm="0">
                                          <p:val>
                                            <p:strVal val="ppt_h"/>
                                          </p:val>
                                        </p:tav>
                                        <p:tav tm="100000">
                                          <p:val>
                                            <p:fltVal val="0"/>
                                          </p:val>
                                        </p:tav>
                                      </p:tavLst>
                                    </p:anim>
                                    <p:anim calcmode="lin" valueType="num">
                                      <p:cBhvr>
                                        <p:cTn id="213" dur="1000"/>
                                        <p:tgtEl>
                                          <p:spTgt spid="34"/>
                                        </p:tgtEl>
                                        <p:attrNameLst>
                                          <p:attrName>style.rotation</p:attrName>
                                        </p:attrNameLst>
                                      </p:cBhvr>
                                      <p:tavLst>
                                        <p:tav tm="0">
                                          <p:val>
                                            <p:fltVal val="0"/>
                                          </p:val>
                                        </p:tav>
                                        <p:tav tm="100000">
                                          <p:val>
                                            <p:fltVal val="90"/>
                                          </p:val>
                                        </p:tav>
                                      </p:tavLst>
                                    </p:anim>
                                    <p:animEffect transition="out" filter="fade">
                                      <p:cBhvr>
                                        <p:cTn id="214" dur="1000"/>
                                        <p:tgtEl>
                                          <p:spTgt spid="34"/>
                                        </p:tgtEl>
                                      </p:cBhvr>
                                    </p:animEffect>
                                    <p:set>
                                      <p:cBhvr>
                                        <p:cTn id="215" dur="1" fill="hold">
                                          <p:stCondLst>
                                            <p:cond delay="999"/>
                                          </p:stCondLst>
                                        </p:cTn>
                                        <p:tgtEl>
                                          <p:spTgt spid="34"/>
                                        </p:tgtEl>
                                        <p:attrNameLst>
                                          <p:attrName>style.visibility</p:attrName>
                                        </p:attrNameLst>
                                      </p:cBhvr>
                                      <p:to>
                                        <p:strVal val="hidden"/>
                                      </p:to>
                                    </p:set>
                                  </p:childTnLst>
                                </p:cTn>
                              </p:par>
                              <p:par>
                                <p:cTn id="216" presetID="31" presetClass="exit" presetSubtype="0" fill="hold" nodeType="withEffect">
                                  <p:stCondLst>
                                    <p:cond delay="0"/>
                                  </p:stCondLst>
                                  <p:childTnLst>
                                    <p:anim calcmode="lin" valueType="num">
                                      <p:cBhvr>
                                        <p:cTn id="217" dur="1000"/>
                                        <p:tgtEl>
                                          <p:spTgt spid="33"/>
                                        </p:tgtEl>
                                        <p:attrNameLst>
                                          <p:attrName>ppt_w</p:attrName>
                                        </p:attrNameLst>
                                      </p:cBhvr>
                                      <p:tavLst>
                                        <p:tav tm="0">
                                          <p:val>
                                            <p:strVal val="ppt_w"/>
                                          </p:val>
                                        </p:tav>
                                        <p:tav tm="100000">
                                          <p:val>
                                            <p:fltVal val="0"/>
                                          </p:val>
                                        </p:tav>
                                      </p:tavLst>
                                    </p:anim>
                                    <p:anim calcmode="lin" valueType="num">
                                      <p:cBhvr>
                                        <p:cTn id="218" dur="1000"/>
                                        <p:tgtEl>
                                          <p:spTgt spid="33"/>
                                        </p:tgtEl>
                                        <p:attrNameLst>
                                          <p:attrName>ppt_h</p:attrName>
                                        </p:attrNameLst>
                                      </p:cBhvr>
                                      <p:tavLst>
                                        <p:tav tm="0">
                                          <p:val>
                                            <p:strVal val="ppt_h"/>
                                          </p:val>
                                        </p:tav>
                                        <p:tav tm="100000">
                                          <p:val>
                                            <p:fltVal val="0"/>
                                          </p:val>
                                        </p:tav>
                                      </p:tavLst>
                                    </p:anim>
                                    <p:anim calcmode="lin" valueType="num">
                                      <p:cBhvr>
                                        <p:cTn id="219" dur="1000"/>
                                        <p:tgtEl>
                                          <p:spTgt spid="33"/>
                                        </p:tgtEl>
                                        <p:attrNameLst>
                                          <p:attrName>style.rotation</p:attrName>
                                        </p:attrNameLst>
                                      </p:cBhvr>
                                      <p:tavLst>
                                        <p:tav tm="0">
                                          <p:val>
                                            <p:fltVal val="0"/>
                                          </p:val>
                                        </p:tav>
                                        <p:tav tm="100000">
                                          <p:val>
                                            <p:fltVal val="90"/>
                                          </p:val>
                                        </p:tav>
                                      </p:tavLst>
                                    </p:anim>
                                    <p:animEffect transition="out" filter="fade">
                                      <p:cBhvr>
                                        <p:cTn id="220" dur="1000"/>
                                        <p:tgtEl>
                                          <p:spTgt spid="33"/>
                                        </p:tgtEl>
                                      </p:cBhvr>
                                    </p:animEffect>
                                    <p:set>
                                      <p:cBhvr>
                                        <p:cTn id="221" dur="1" fill="hold">
                                          <p:stCondLst>
                                            <p:cond delay="999"/>
                                          </p:stCondLst>
                                        </p:cTn>
                                        <p:tgtEl>
                                          <p:spTgt spid="33"/>
                                        </p:tgtEl>
                                        <p:attrNameLst>
                                          <p:attrName>style.visibility</p:attrName>
                                        </p:attrNameLst>
                                      </p:cBhvr>
                                      <p:to>
                                        <p:strVal val="hidden"/>
                                      </p:to>
                                    </p:set>
                                  </p:childTnLst>
                                </p:cTn>
                              </p:par>
                              <p:par>
                                <p:cTn id="222" presetID="31" presetClass="exit" presetSubtype="0" fill="hold" nodeType="withEffect">
                                  <p:stCondLst>
                                    <p:cond delay="0"/>
                                  </p:stCondLst>
                                  <p:childTnLst>
                                    <p:anim calcmode="lin" valueType="num">
                                      <p:cBhvr>
                                        <p:cTn id="223" dur="1000"/>
                                        <p:tgtEl>
                                          <p:spTgt spid="35"/>
                                        </p:tgtEl>
                                        <p:attrNameLst>
                                          <p:attrName>ppt_w</p:attrName>
                                        </p:attrNameLst>
                                      </p:cBhvr>
                                      <p:tavLst>
                                        <p:tav tm="0">
                                          <p:val>
                                            <p:strVal val="ppt_w"/>
                                          </p:val>
                                        </p:tav>
                                        <p:tav tm="100000">
                                          <p:val>
                                            <p:fltVal val="0"/>
                                          </p:val>
                                        </p:tav>
                                      </p:tavLst>
                                    </p:anim>
                                    <p:anim calcmode="lin" valueType="num">
                                      <p:cBhvr>
                                        <p:cTn id="224" dur="1000"/>
                                        <p:tgtEl>
                                          <p:spTgt spid="35"/>
                                        </p:tgtEl>
                                        <p:attrNameLst>
                                          <p:attrName>ppt_h</p:attrName>
                                        </p:attrNameLst>
                                      </p:cBhvr>
                                      <p:tavLst>
                                        <p:tav tm="0">
                                          <p:val>
                                            <p:strVal val="ppt_h"/>
                                          </p:val>
                                        </p:tav>
                                        <p:tav tm="100000">
                                          <p:val>
                                            <p:fltVal val="0"/>
                                          </p:val>
                                        </p:tav>
                                      </p:tavLst>
                                    </p:anim>
                                    <p:anim calcmode="lin" valueType="num">
                                      <p:cBhvr>
                                        <p:cTn id="225" dur="1000"/>
                                        <p:tgtEl>
                                          <p:spTgt spid="35"/>
                                        </p:tgtEl>
                                        <p:attrNameLst>
                                          <p:attrName>style.rotation</p:attrName>
                                        </p:attrNameLst>
                                      </p:cBhvr>
                                      <p:tavLst>
                                        <p:tav tm="0">
                                          <p:val>
                                            <p:fltVal val="0"/>
                                          </p:val>
                                        </p:tav>
                                        <p:tav tm="100000">
                                          <p:val>
                                            <p:fltVal val="90"/>
                                          </p:val>
                                        </p:tav>
                                      </p:tavLst>
                                    </p:anim>
                                    <p:animEffect transition="out" filter="fade">
                                      <p:cBhvr>
                                        <p:cTn id="226" dur="1000"/>
                                        <p:tgtEl>
                                          <p:spTgt spid="35"/>
                                        </p:tgtEl>
                                      </p:cBhvr>
                                    </p:animEffect>
                                    <p:set>
                                      <p:cBhvr>
                                        <p:cTn id="227" dur="1" fill="hold">
                                          <p:stCondLst>
                                            <p:cond delay="999"/>
                                          </p:stCondLst>
                                        </p:cTn>
                                        <p:tgtEl>
                                          <p:spTgt spid="35"/>
                                        </p:tgtEl>
                                        <p:attrNameLst>
                                          <p:attrName>style.visibility</p:attrName>
                                        </p:attrNameLst>
                                      </p:cBhvr>
                                      <p:to>
                                        <p:strVal val="hidden"/>
                                      </p:to>
                                    </p:set>
                                  </p:childTnLst>
                                </p:cTn>
                              </p:par>
                              <p:par>
                                <p:cTn id="228" presetID="31" presetClass="exit" presetSubtype="0" fill="hold" nodeType="withEffect">
                                  <p:stCondLst>
                                    <p:cond delay="0"/>
                                  </p:stCondLst>
                                  <p:childTnLst>
                                    <p:anim calcmode="lin" valueType="num">
                                      <p:cBhvr>
                                        <p:cTn id="229" dur="1000"/>
                                        <p:tgtEl>
                                          <p:spTgt spid="36"/>
                                        </p:tgtEl>
                                        <p:attrNameLst>
                                          <p:attrName>ppt_w</p:attrName>
                                        </p:attrNameLst>
                                      </p:cBhvr>
                                      <p:tavLst>
                                        <p:tav tm="0">
                                          <p:val>
                                            <p:strVal val="ppt_w"/>
                                          </p:val>
                                        </p:tav>
                                        <p:tav tm="100000">
                                          <p:val>
                                            <p:fltVal val="0"/>
                                          </p:val>
                                        </p:tav>
                                      </p:tavLst>
                                    </p:anim>
                                    <p:anim calcmode="lin" valueType="num">
                                      <p:cBhvr>
                                        <p:cTn id="230" dur="1000"/>
                                        <p:tgtEl>
                                          <p:spTgt spid="36"/>
                                        </p:tgtEl>
                                        <p:attrNameLst>
                                          <p:attrName>ppt_h</p:attrName>
                                        </p:attrNameLst>
                                      </p:cBhvr>
                                      <p:tavLst>
                                        <p:tav tm="0">
                                          <p:val>
                                            <p:strVal val="ppt_h"/>
                                          </p:val>
                                        </p:tav>
                                        <p:tav tm="100000">
                                          <p:val>
                                            <p:fltVal val="0"/>
                                          </p:val>
                                        </p:tav>
                                      </p:tavLst>
                                    </p:anim>
                                    <p:anim calcmode="lin" valueType="num">
                                      <p:cBhvr>
                                        <p:cTn id="231" dur="1000"/>
                                        <p:tgtEl>
                                          <p:spTgt spid="36"/>
                                        </p:tgtEl>
                                        <p:attrNameLst>
                                          <p:attrName>style.rotation</p:attrName>
                                        </p:attrNameLst>
                                      </p:cBhvr>
                                      <p:tavLst>
                                        <p:tav tm="0">
                                          <p:val>
                                            <p:fltVal val="0"/>
                                          </p:val>
                                        </p:tav>
                                        <p:tav tm="100000">
                                          <p:val>
                                            <p:fltVal val="90"/>
                                          </p:val>
                                        </p:tav>
                                      </p:tavLst>
                                    </p:anim>
                                    <p:animEffect transition="out" filter="fade">
                                      <p:cBhvr>
                                        <p:cTn id="232" dur="1000"/>
                                        <p:tgtEl>
                                          <p:spTgt spid="36"/>
                                        </p:tgtEl>
                                      </p:cBhvr>
                                    </p:animEffect>
                                    <p:set>
                                      <p:cBhvr>
                                        <p:cTn id="233" dur="1" fill="hold">
                                          <p:stCondLst>
                                            <p:cond delay="999"/>
                                          </p:stCondLst>
                                        </p:cTn>
                                        <p:tgtEl>
                                          <p:spTgt spid="36"/>
                                        </p:tgtEl>
                                        <p:attrNameLst>
                                          <p:attrName>style.visibility</p:attrName>
                                        </p:attrNameLst>
                                      </p:cBhvr>
                                      <p:to>
                                        <p:strVal val="hidden"/>
                                      </p:to>
                                    </p:set>
                                  </p:childTnLst>
                                </p:cTn>
                              </p:par>
                              <p:par>
                                <p:cTn id="234" presetID="31" presetClass="exit" presetSubtype="0" fill="hold" nodeType="withEffect">
                                  <p:stCondLst>
                                    <p:cond delay="0"/>
                                  </p:stCondLst>
                                  <p:childTnLst>
                                    <p:anim calcmode="lin" valueType="num">
                                      <p:cBhvr>
                                        <p:cTn id="235" dur="1000"/>
                                        <p:tgtEl>
                                          <p:spTgt spid="37"/>
                                        </p:tgtEl>
                                        <p:attrNameLst>
                                          <p:attrName>ppt_w</p:attrName>
                                        </p:attrNameLst>
                                      </p:cBhvr>
                                      <p:tavLst>
                                        <p:tav tm="0">
                                          <p:val>
                                            <p:strVal val="ppt_w"/>
                                          </p:val>
                                        </p:tav>
                                        <p:tav tm="100000">
                                          <p:val>
                                            <p:fltVal val="0"/>
                                          </p:val>
                                        </p:tav>
                                      </p:tavLst>
                                    </p:anim>
                                    <p:anim calcmode="lin" valueType="num">
                                      <p:cBhvr>
                                        <p:cTn id="236" dur="1000"/>
                                        <p:tgtEl>
                                          <p:spTgt spid="37"/>
                                        </p:tgtEl>
                                        <p:attrNameLst>
                                          <p:attrName>ppt_h</p:attrName>
                                        </p:attrNameLst>
                                      </p:cBhvr>
                                      <p:tavLst>
                                        <p:tav tm="0">
                                          <p:val>
                                            <p:strVal val="ppt_h"/>
                                          </p:val>
                                        </p:tav>
                                        <p:tav tm="100000">
                                          <p:val>
                                            <p:fltVal val="0"/>
                                          </p:val>
                                        </p:tav>
                                      </p:tavLst>
                                    </p:anim>
                                    <p:anim calcmode="lin" valueType="num">
                                      <p:cBhvr>
                                        <p:cTn id="237" dur="1000"/>
                                        <p:tgtEl>
                                          <p:spTgt spid="37"/>
                                        </p:tgtEl>
                                        <p:attrNameLst>
                                          <p:attrName>style.rotation</p:attrName>
                                        </p:attrNameLst>
                                      </p:cBhvr>
                                      <p:tavLst>
                                        <p:tav tm="0">
                                          <p:val>
                                            <p:fltVal val="0"/>
                                          </p:val>
                                        </p:tav>
                                        <p:tav tm="100000">
                                          <p:val>
                                            <p:fltVal val="90"/>
                                          </p:val>
                                        </p:tav>
                                      </p:tavLst>
                                    </p:anim>
                                    <p:animEffect transition="out" filter="fade">
                                      <p:cBhvr>
                                        <p:cTn id="238" dur="1000"/>
                                        <p:tgtEl>
                                          <p:spTgt spid="37"/>
                                        </p:tgtEl>
                                      </p:cBhvr>
                                    </p:animEffect>
                                    <p:set>
                                      <p:cBhvr>
                                        <p:cTn id="239" dur="1" fill="hold">
                                          <p:stCondLst>
                                            <p:cond delay="999"/>
                                          </p:stCondLst>
                                        </p:cTn>
                                        <p:tgtEl>
                                          <p:spTgt spid="37"/>
                                        </p:tgtEl>
                                        <p:attrNameLst>
                                          <p:attrName>style.visibility</p:attrName>
                                        </p:attrNameLst>
                                      </p:cBhvr>
                                      <p:to>
                                        <p:strVal val="hidden"/>
                                      </p:to>
                                    </p:set>
                                  </p:childTnLst>
                                </p:cTn>
                              </p:par>
                              <p:par>
                                <p:cTn id="240" presetID="31" presetClass="exit" presetSubtype="0" fill="hold" nodeType="withEffect">
                                  <p:stCondLst>
                                    <p:cond delay="0"/>
                                  </p:stCondLst>
                                  <p:childTnLst>
                                    <p:anim calcmode="lin" valueType="num">
                                      <p:cBhvr>
                                        <p:cTn id="241" dur="1000"/>
                                        <p:tgtEl>
                                          <p:spTgt spid="44"/>
                                        </p:tgtEl>
                                        <p:attrNameLst>
                                          <p:attrName>ppt_w</p:attrName>
                                        </p:attrNameLst>
                                      </p:cBhvr>
                                      <p:tavLst>
                                        <p:tav tm="0">
                                          <p:val>
                                            <p:strVal val="ppt_w"/>
                                          </p:val>
                                        </p:tav>
                                        <p:tav tm="100000">
                                          <p:val>
                                            <p:fltVal val="0"/>
                                          </p:val>
                                        </p:tav>
                                      </p:tavLst>
                                    </p:anim>
                                    <p:anim calcmode="lin" valueType="num">
                                      <p:cBhvr>
                                        <p:cTn id="242" dur="1000"/>
                                        <p:tgtEl>
                                          <p:spTgt spid="44"/>
                                        </p:tgtEl>
                                        <p:attrNameLst>
                                          <p:attrName>ppt_h</p:attrName>
                                        </p:attrNameLst>
                                      </p:cBhvr>
                                      <p:tavLst>
                                        <p:tav tm="0">
                                          <p:val>
                                            <p:strVal val="ppt_h"/>
                                          </p:val>
                                        </p:tav>
                                        <p:tav tm="100000">
                                          <p:val>
                                            <p:fltVal val="0"/>
                                          </p:val>
                                        </p:tav>
                                      </p:tavLst>
                                    </p:anim>
                                    <p:anim calcmode="lin" valueType="num">
                                      <p:cBhvr>
                                        <p:cTn id="243" dur="1000"/>
                                        <p:tgtEl>
                                          <p:spTgt spid="44"/>
                                        </p:tgtEl>
                                        <p:attrNameLst>
                                          <p:attrName>style.rotation</p:attrName>
                                        </p:attrNameLst>
                                      </p:cBhvr>
                                      <p:tavLst>
                                        <p:tav tm="0">
                                          <p:val>
                                            <p:fltVal val="0"/>
                                          </p:val>
                                        </p:tav>
                                        <p:tav tm="100000">
                                          <p:val>
                                            <p:fltVal val="90"/>
                                          </p:val>
                                        </p:tav>
                                      </p:tavLst>
                                    </p:anim>
                                    <p:animEffect transition="out" filter="fade">
                                      <p:cBhvr>
                                        <p:cTn id="244" dur="1000"/>
                                        <p:tgtEl>
                                          <p:spTgt spid="44"/>
                                        </p:tgtEl>
                                      </p:cBhvr>
                                    </p:animEffect>
                                    <p:set>
                                      <p:cBhvr>
                                        <p:cTn id="245" dur="1" fill="hold">
                                          <p:stCondLst>
                                            <p:cond delay="999"/>
                                          </p:stCondLst>
                                        </p:cTn>
                                        <p:tgtEl>
                                          <p:spTgt spid="44"/>
                                        </p:tgtEl>
                                        <p:attrNameLst>
                                          <p:attrName>style.visibility</p:attrName>
                                        </p:attrNameLst>
                                      </p:cBhvr>
                                      <p:to>
                                        <p:strVal val="hidden"/>
                                      </p:to>
                                    </p:set>
                                  </p:childTnLst>
                                </p:cTn>
                              </p:par>
                              <p:par>
                                <p:cTn id="246" presetID="31" presetClass="exit" presetSubtype="0" fill="hold" nodeType="withEffect">
                                  <p:stCondLst>
                                    <p:cond delay="0"/>
                                  </p:stCondLst>
                                  <p:childTnLst>
                                    <p:anim calcmode="lin" valueType="num">
                                      <p:cBhvr>
                                        <p:cTn id="247" dur="1000"/>
                                        <p:tgtEl>
                                          <p:spTgt spid="46"/>
                                        </p:tgtEl>
                                        <p:attrNameLst>
                                          <p:attrName>ppt_w</p:attrName>
                                        </p:attrNameLst>
                                      </p:cBhvr>
                                      <p:tavLst>
                                        <p:tav tm="0">
                                          <p:val>
                                            <p:strVal val="ppt_w"/>
                                          </p:val>
                                        </p:tav>
                                        <p:tav tm="100000">
                                          <p:val>
                                            <p:fltVal val="0"/>
                                          </p:val>
                                        </p:tav>
                                      </p:tavLst>
                                    </p:anim>
                                    <p:anim calcmode="lin" valueType="num">
                                      <p:cBhvr>
                                        <p:cTn id="248" dur="1000"/>
                                        <p:tgtEl>
                                          <p:spTgt spid="46"/>
                                        </p:tgtEl>
                                        <p:attrNameLst>
                                          <p:attrName>ppt_h</p:attrName>
                                        </p:attrNameLst>
                                      </p:cBhvr>
                                      <p:tavLst>
                                        <p:tav tm="0">
                                          <p:val>
                                            <p:strVal val="ppt_h"/>
                                          </p:val>
                                        </p:tav>
                                        <p:tav tm="100000">
                                          <p:val>
                                            <p:fltVal val="0"/>
                                          </p:val>
                                        </p:tav>
                                      </p:tavLst>
                                    </p:anim>
                                    <p:anim calcmode="lin" valueType="num">
                                      <p:cBhvr>
                                        <p:cTn id="249" dur="1000"/>
                                        <p:tgtEl>
                                          <p:spTgt spid="46"/>
                                        </p:tgtEl>
                                        <p:attrNameLst>
                                          <p:attrName>style.rotation</p:attrName>
                                        </p:attrNameLst>
                                      </p:cBhvr>
                                      <p:tavLst>
                                        <p:tav tm="0">
                                          <p:val>
                                            <p:fltVal val="0"/>
                                          </p:val>
                                        </p:tav>
                                        <p:tav tm="100000">
                                          <p:val>
                                            <p:fltVal val="90"/>
                                          </p:val>
                                        </p:tav>
                                      </p:tavLst>
                                    </p:anim>
                                    <p:animEffect transition="out" filter="fade">
                                      <p:cBhvr>
                                        <p:cTn id="250" dur="1000"/>
                                        <p:tgtEl>
                                          <p:spTgt spid="46"/>
                                        </p:tgtEl>
                                      </p:cBhvr>
                                    </p:animEffect>
                                    <p:set>
                                      <p:cBhvr>
                                        <p:cTn id="251" dur="1" fill="hold">
                                          <p:stCondLst>
                                            <p:cond delay="999"/>
                                          </p:stCondLst>
                                        </p:cTn>
                                        <p:tgtEl>
                                          <p:spTgt spid="46"/>
                                        </p:tgtEl>
                                        <p:attrNameLst>
                                          <p:attrName>style.visibility</p:attrName>
                                        </p:attrNameLst>
                                      </p:cBhvr>
                                      <p:to>
                                        <p:strVal val="hidden"/>
                                      </p:to>
                                    </p:set>
                                  </p:childTnLst>
                                </p:cTn>
                              </p:par>
                              <p:par>
                                <p:cTn id="252" presetID="31" presetClass="exit" presetSubtype="0" fill="hold" nodeType="withEffect">
                                  <p:stCondLst>
                                    <p:cond delay="0"/>
                                  </p:stCondLst>
                                  <p:childTnLst>
                                    <p:anim calcmode="lin" valueType="num">
                                      <p:cBhvr>
                                        <p:cTn id="253" dur="1000"/>
                                        <p:tgtEl>
                                          <p:spTgt spid="43"/>
                                        </p:tgtEl>
                                        <p:attrNameLst>
                                          <p:attrName>ppt_w</p:attrName>
                                        </p:attrNameLst>
                                      </p:cBhvr>
                                      <p:tavLst>
                                        <p:tav tm="0">
                                          <p:val>
                                            <p:strVal val="ppt_w"/>
                                          </p:val>
                                        </p:tav>
                                        <p:tav tm="100000">
                                          <p:val>
                                            <p:fltVal val="0"/>
                                          </p:val>
                                        </p:tav>
                                      </p:tavLst>
                                    </p:anim>
                                    <p:anim calcmode="lin" valueType="num">
                                      <p:cBhvr>
                                        <p:cTn id="254" dur="1000"/>
                                        <p:tgtEl>
                                          <p:spTgt spid="43"/>
                                        </p:tgtEl>
                                        <p:attrNameLst>
                                          <p:attrName>ppt_h</p:attrName>
                                        </p:attrNameLst>
                                      </p:cBhvr>
                                      <p:tavLst>
                                        <p:tav tm="0">
                                          <p:val>
                                            <p:strVal val="ppt_h"/>
                                          </p:val>
                                        </p:tav>
                                        <p:tav tm="100000">
                                          <p:val>
                                            <p:fltVal val="0"/>
                                          </p:val>
                                        </p:tav>
                                      </p:tavLst>
                                    </p:anim>
                                    <p:anim calcmode="lin" valueType="num">
                                      <p:cBhvr>
                                        <p:cTn id="255" dur="1000"/>
                                        <p:tgtEl>
                                          <p:spTgt spid="43"/>
                                        </p:tgtEl>
                                        <p:attrNameLst>
                                          <p:attrName>style.rotation</p:attrName>
                                        </p:attrNameLst>
                                      </p:cBhvr>
                                      <p:tavLst>
                                        <p:tav tm="0">
                                          <p:val>
                                            <p:fltVal val="0"/>
                                          </p:val>
                                        </p:tav>
                                        <p:tav tm="100000">
                                          <p:val>
                                            <p:fltVal val="90"/>
                                          </p:val>
                                        </p:tav>
                                      </p:tavLst>
                                    </p:anim>
                                    <p:animEffect transition="out" filter="fade">
                                      <p:cBhvr>
                                        <p:cTn id="256" dur="1000"/>
                                        <p:tgtEl>
                                          <p:spTgt spid="43"/>
                                        </p:tgtEl>
                                      </p:cBhvr>
                                    </p:animEffect>
                                    <p:set>
                                      <p:cBhvr>
                                        <p:cTn id="257" dur="1" fill="hold">
                                          <p:stCondLst>
                                            <p:cond delay="999"/>
                                          </p:stCondLst>
                                        </p:cTn>
                                        <p:tgtEl>
                                          <p:spTgt spid="43"/>
                                        </p:tgtEl>
                                        <p:attrNameLst>
                                          <p:attrName>style.visibility</p:attrName>
                                        </p:attrNameLst>
                                      </p:cBhvr>
                                      <p:to>
                                        <p:strVal val="hidden"/>
                                      </p:to>
                                    </p:set>
                                  </p:childTnLst>
                                </p:cTn>
                              </p:par>
                              <p:par>
                                <p:cTn id="258" presetID="31" presetClass="exit" presetSubtype="0" fill="hold" nodeType="withEffect">
                                  <p:stCondLst>
                                    <p:cond delay="0"/>
                                  </p:stCondLst>
                                  <p:childTnLst>
                                    <p:anim calcmode="lin" valueType="num">
                                      <p:cBhvr>
                                        <p:cTn id="259" dur="1000"/>
                                        <p:tgtEl>
                                          <p:spTgt spid="48"/>
                                        </p:tgtEl>
                                        <p:attrNameLst>
                                          <p:attrName>ppt_w</p:attrName>
                                        </p:attrNameLst>
                                      </p:cBhvr>
                                      <p:tavLst>
                                        <p:tav tm="0">
                                          <p:val>
                                            <p:strVal val="ppt_w"/>
                                          </p:val>
                                        </p:tav>
                                        <p:tav tm="100000">
                                          <p:val>
                                            <p:fltVal val="0"/>
                                          </p:val>
                                        </p:tav>
                                      </p:tavLst>
                                    </p:anim>
                                    <p:anim calcmode="lin" valueType="num">
                                      <p:cBhvr>
                                        <p:cTn id="260" dur="1000"/>
                                        <p:tgtEl>
                                          <p:spTgt spid="48"/>
                                        </p:tgtEl>
                                        <p:attrNameLst>
                                          <p:attrName>ppt_h</p:attrName>
                                        </p:attrNameLst>
                                      </p:cBhvr>
                                      <p:tavLst>
                                        <p:tav tm="0">
                                          <p:val>
                                            <p:strVal val="ppt_h"/>
                                          </p:val>
                                        </p:tav>
                                        <p:tav tm="100000">
                                          <p:val>
                                            <p:fltVal val="0"/>
                                          </p:val>
                                        </p:tav>
                                      </p:tavLst>
                                    </p:anim>
                                    <p:anim calcmode="lin" valueType="num">
                                      <p:cBhvr>
                                        <p:cTn id="261" dur="1000"/>
                                        <p:tgtEl>
                                          <p:spTgt spid="48"/>
                                        </p:tgtEl>
                                        <p:attrNameLst>
                                          <p:attrName>style.rotation</p:attrName>
                                        </p:attrNameLst>
                                      </p:cBhvr>
                                      <p:tavLst>
                                        <p:tav tm="0">
                                          <p:val>
                                            <p:fltVal val="0"/>
                                          </p:val>
                                        </p:tav>
                                        <p:tav tm="100000">
                                          <p:val>
                                            <p:fltVal val="90"/>
                                          </p:val>
                                        </p:tav>
                                      </p:tavLst>
                                    </p:anim>
                                    <p:animEffect transition="out" filter="fade">
                                      <p:cBhvr>
                                        <p:cTn id="262" dur="1000"/>
                                        <p:tgtEl>
                                          <p:spTgt spid="48"/>
                                        </p:tgtEl>
                                      </p:cBhvr>
                                    </p:animEffect>
                                    <p:set>
                                      <p:cBhvr>
                                        <p:cTn id="263" dur="1" fill="hold">
                                          <p:stCondLst>
                                            <p:cond delay="999"/>
                                          </p:stCondLst>
                                        </p:cTn>
                                        <p:tgtEl>
                                          <p:spTgt spid="48"/>
                                        </p:tgtEl>
                                        <p:attrNameLst>
                                          <p:attrName>style.visibility</p:attrName>
                                        </p:attrNameLst>
                                      </p:cBhvr>
                                      <p:to>
                                        <p:strVal val="hidden"/>
                                      </p:to>
                                    </p:set>
                                  </p:childTnLst>
                                </p:cTn>
                              </p:par>
                            </p:childTnLst>
                          </p:cTn>
                        </p:par>
                        <p:par>
                          <p:cTn id="264" fill="hold">
                            <p:stCondLst>
                              <p:cond delay="1000"/>
                            </p:stCondLst>
                            <p:childTnLst>
                              <p:par>
                                <p:cTn id="265" presetID="6" presetClass="entr" presetSubtype="32" fill="hold" nodeType="afterEffect">
                                  <p:stCondLst>
                                    <p:cond delay="750"/>
                                  </p:stCondLst>
                                  <p:childTnLst>
                                    <p:set>
                                      <p:cBhvr>
                                        <p:cTn id="266" dur="1" fill="hold">
                                          <p:stCondLst>
                                            <p:cond delay="0"/>
                                          </p:stCondLst>
                                        </p:cTn>
                                        <p:tgtEl>
                                          <p:spTgt spid="42"/>
                                        </p:tgtEl>
                                        <p:attrNameLst>
                                          <p:attrName>style.visibility</p:attrName>
                                        </p:attrNameLst>
                                      </p:cBhvr>
                                      <p:to>
                                        <p:strVal val="visible"/>
                                      </p:to>
                                    </p:set>
                                    <p:animEffect transition="in" filter="circle(out)">
                                      <p:cBhvr>
                                        <p:cTn id="267" dur="2000"/>
                                        <p:tgtEl>
                                          <p:spTgt spid="42"/>
                                        </p:tgtEl>
                                      </p:cBhvr>
                                    </p:animEffect>
                                  </p:childTnLst>
                                </p:cTn>
                              </p:par>
                            </p:childTnLst>
                          </p:cTn>
                        </p:par>
                      </p:childTnLst>
                    </p:cTn>
                  </p:par>
                  <p:par>
                    <p:cTn id="268" fill="hold">
                      <p:stCondLst>
                        <p:cond delay="indefinite"/>
                      </p:stCondLst>
                      <p:childTnLst>
                        <p:par>
                          <p:cTn id="269" fill="hold">
                            <p:stCondLst>
                              <p:cond delay="0"/>
                            </p:stCondLst>
                            <p:childTnLst>
                              <p:par>
                                <p:cTn id="270" presetID="42" presetClass="entr" presetSubtype="0" fill="hold" nodeType="clickEffect">
                                  <p:stCondLst>
                                    <p:cond delay="0"/>
                                  </p:stCondLst>
                                  <p:childTnLst>
                                    <p:set>
                                      <p:cBhvr>
                                        <p:cTn id="271" dur="1" fill="hold">
                                          <p:stCondLst>
                                            <p:cond delay="0"/>
                                          </p:stCondLst>
                                        </p:cTn>
                                        <p:tgtEl>
                                          <p:spTgt spid="50"/>
                                        </p:tgtEl>
                                        <p:attrNameLst>
                                          <p:attrName>style.visibility</p:attrName>
                                        </p:attrNameLst>
                                      </p:cBhvr>
                                      <p:to>
                                        <p:strVal val="visible"/>
                                      </p:to>
                                    </p:set>
                                    <p:animEffect transition="in" filter="fade">
                                      <p:cBhvr>
                                        <p:cTn id="272" dur="1000"/>
                                        <p:tgtEl>
                                          <p:spTgt spid="50"/>
                                        </p:tgtEl>
                                      </p:cBhvr>
                                    </p:animEffect>
                                    <p:anim calcmode="lin" valueType="num">
                                      <p:cBhvr>
                                        <p:cTn id="273" dur="1000" fill="hold"/>
                                        <p:tgtEl>
                                          <p:spTgt spid="50"/>
                                        </p:tgtEl>
                                        <p:attrNameLst>
                                          <p:attrName>ppt_x</p:attrName>
                                        </p:attrNameLst>
                                      </p:cBhvr>
                                      <p:tavLst>
                                        <p:tav tm="0">
                                          <p:val>
                                            <p:strVal val="#ppt_x"/>
                                          </p:val>
                                        </p:tav>
                                        <p:tav tm="100000">
                                          <p:val>
                                            <p:strVal val="#ppt_x"/>
                                          </p:val>
                                        </p:tav>
                                      </p:tavLst>
                                    </p:anim>
                                    <p:anim calcmode="lin" valueType="num">
                                      <p:cBhvr>
                                        <p:cTn id="274"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275" fill="hold">
                      <p:stCondLst>
                        <p:cond delay="indefinite"/>
                      </p:stCondLst>
                      <p:childTnLst>
                        <p:par>
                          <p:cTn id="276" fill="hold">
                            <p:stCondLst>
                              <p:cond delay="0"/>
                            </p:stCondLst>
                            <p:childTnLst>
                              <p:par>
                                <p:cTn id="277" presetID="21" presetClass="entr" presetSubtype="8" fill="hold" nodeType="clickEffect">
                                  <p:stCondLst>
                                    <p:cond delay="0"/>
                                  </p:stCondLst>
                                  <p:childTnLst>
                                    <p:set>
                                      <p:cBhvr>
                                        <p:cTn id="278" dur="1" fill="hold">
                                          <p:stCondLst>
                                            <p:cond delay="0"/>
                                          </p:stCondLst>
                                        </p:cTn>
                                        <p:tgtEl>
                                          <p:spTgt spid="3"/>
                                        </p:tgtEl>
                                        <p:attrNameLst>
                                          <p:attrName>style.visibility</p:attrName>
                                        </p:attrNameLst>
                                      </p:cBhvr>
                                      <p:to>
                                        <p:strVal val="visible"/>
                                      </p:to>
                                    </p:set>
                                    <p:animEffect transition="in" filter="wheel(8)">
                                      <p:cBhvr>
                                        <p:cTn id="279"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标题 3"/>
          <p:cNvSpPr>
            <a:spLocks noGrp="1"/>
          </p:cNvSpPr>
          <p:nvPr>
            <p:ph type="title"/>
          </p:nvPr>
        </p:nvSpPr>
        <p:spPr/>
        <p:txBody>
          <a:bodyPr/>
          <a:lstStyle/>
          <a:p>
            <a:pPr eaLnBrk="1" hangingPunct="1"/>
            <a:r>
              <a:rPr lang="zh-CN" altLang="en-US" sz="3200" b="1" smtClean="0">
                <a:solidFill>
                  <a:srgbClr val="FF0000"/>
                </a:solidFill>
              </a:rPr>
              <a:t>身份识别自动流程</a:t>
            </a:r>
          </a:p>
        </p:txBody>
      </p:sp>
      <p:cxnSp>
        <p:nvCxnSpPr>
          <p:cNvPr id="6" name="直接箭头连接符 5"/>
          <p:cNvCxnSpPr/>
          <p:nvPr/>
        </p:nvCxnSpPr>
        <p:spPr>
          <a:xfrm>
            <a:off x="1962150" y="3468688"/>
            <a:ext cx="654050" cy="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8" name="直接箭头连接符 7"/>
          <p:cNvCxnSpPr/>
          <p:nvPr/>
        </p:nvCxnSpPr>
        <p:spPr>
          <a:xfrm>
            <a:off x="3806825" y="3463925"/>
            <a:ext cx="790575" cy="4763"/>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直接箭头连接符 10"/>
          <p:cNvCxnSpPr/>
          <p:nvPr/>
        </p:nvCxnSpPr>
        <p:spPr>
          <a:xfrm flipV="1">
            <a:off x="5322888" y="3463925"/>
            <a:ext cx="806450" cy="4763"/>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2" name="直接箭头连接符 11"/>
          <p:cNvCxnSpPr/>
          <p:nvPr/>
        </p:nvCxnSpPr>
        <p:spPr>
          <a:xfrm flipH="1">
            <a:off x="6897688" y="3875088"/>
            <a:ext cx="0" cy="40322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49158" name="文本框 12"/>
          <p:cNvSpPr txBox="1">
            <a:spLocks noChangeArrowheads="1"/>
          </p:cNvSpPr>
          <p:nvPr/>
        </p:nvSpPr>
        <p:spPr bwMode="auto">
          <a:xfrm>
            <a:off x="6184900" y="3970338"/>
            <a:ext cx="1262063"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是欺诈，拒绝</a:t>
            </a:r>
          </a:p>
        </p:txBody>
      </p:sp>
      <p:cxnSp>
        <p:nvCxnSpPr>
          <p:cNvPr id="14" name="直接箭头连接符 13"/>
          <p:cNvCxnSpPr/>
          <p:nvPr/>
        </p:nvCxnSpPr>
        <p:spPr>
          <a:xfrm>
            <a:off x="7666038" y="3463925"/>
            <a:ext cx="820737" cy="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49160" name="文本框 14"/>
          <p:cNvSpPr txBox="1">
            <a:spLocks noChangeArrowheads="1"/>
          </p:cNvSpPr>
          <p:nvPr/>
        </p:nvSpPr>
        <p:spPr bwMode="auto">
          <a:xfrm>
            <a:off x="7577138" y="3155950"/>
            <a:ext cx="903287"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不是欺诈</a:t>
            </a:r>
          </a:p>
        </p:txBody>
      </p:sp>
      <p:cxnSp>
        <p:nvCxnSpPr>
          <p:cNvPr id="16" name="直接箭头连接符 15"/>
          <p:cNvCxnSpPr/>
          <p:nvPr/>
        </p:nvCxnSpPr>
        <p:spPr>
          <a:xfrm flipV="1">
            <a:off x="6772275" y="2501900"/>
            <a:ext cx="0" cy="58102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49162" name="文本框 16"/>
          <p:cNvSpPr txBox="1">
            <a:spLocks noChangeArrowheads="1"/>
          </p:cNvSpPr>
          <p:nvPr/>
        </p:nvSpPr>
        <p:spPr bwMode="auto">
          <a:xfrm>
            <a:off x="5870575" y="2713038"/>
            <a:ext cx="901700"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数据查询</a:t>
            </a:r>
          </a:p>
        </p:txBody>
      </p:sp>
      <p:cxnSp>
        <p:nvCxnSpPr>
          <p:cNvPr id="18" name="直接箭头连接符 17"/>
          <p:cNvCxnSpPr/>
          <p:nvPr/>
        </p:nvCxnSpPr>
        <p:spPr>
          <a:xfrm>
            <a:off x="7031038" y="2511425"/>
            <a:ext cx="0" cy="579438"/>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49164" name="文本框 18"/>
          <p:cNvSpPr txBox="1">
            <a:spLocks noChangeArrowheads="1"/>
          </p:cNvSpPr>
          <p:nvPr/>
        </p:nvSpPr>
        <p:spPr bwMode="auto">
          <a:xfrm>
            <a:off x="6983413" y="2714625"/>
            <a:ext cx="903287"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数据返回</a:t>
            </a:r>
          </a:p>
        </p:txBody>
      </p:sp>
      <p:sp>
        <p:nvSpPr>
          <p:cNvPr id="20" name="文本框 19"/>
          <p:cNvSpPr txBox="1"/>
          <p:nvPr/>
        </p:nvSpPr>
        <p:spPr>
          <a:xfrm>
            <a:off x="2173288" y="4810125"/>
            <a:ext cx="4397375" cy="646113"/>
          </a:xfrm>
          <a:prstGeom prst="rect">
            <a:avLst/>
          </a:prstGeom>
          <a:solidFill>
            <a:schemeClr val="accent6">
              <a:lumMod val="60000"/>
              <a:lumOff val="40000"/>
            </a:schemeClr>
          </a:solidFill>
          <a:ln>
            <a:solidFill>
              <a:srgbClr val="0070C0"/>
            </a:solidFill>
          </a:ln>
        </p:spPr>
        <p:txBody>
          <a:bodyPr wrap="none">
            <a:spAutoFit/>
          </a:bodyPr>
          <a:lstStyle/>
          <a:p>
            <a:pPr marL="285750" indent="-285750" fontAlgn="auto">
              <a:spcBef>
                <a:spcPts val="0"/>
              </a:spcBef>
              <a:spcAft>
                <a:spcPts val="0"/>
              </a:spcAft>
              <a:buFont typeface="Arial" panose="020B0604020202020204" pitchFamily="34" charset="0"/>
              <a:buChar char="•"/>
              <a:defRPr/>
            </a:pPr>
            <a:r>
              <a:rPr lang="zh-CN" altLang="en-US" dirty="0">
                <a:solidFill>
                  <a:srgbClr val="0070C0"/>
                </a:solidFill>
                <a:latin typeface="+mn-lt"/>
                <a:ea typeface="+mn-ea"/>
              </a:rPr>
              <a:t>数据查询</a:t>
            </a:r>
            <a:r>
              <a:rPr lang="en-US" altLang="zh-CN" dirty="0">
                <a:solidFill>
                  <a:srgbClr val="0070C0"/>
                </a:solidFill>
                <a:latin typeface="+mn-lt"/>
                <a:ea typeface="+mn-ea"/>
              </a:rPr>
              <a:t>/</a:t>
            </a:r>
            <a:r>
              <a:rPr lang="zh-CN" altLang="en-US" dirty="0">
                <a:solidFill>
                  <a:srgbClr val="0070C0"/>
                </a:solidFill>
                <a:latin typeface="+mn-lt"/>
                <a:ea typeface="+mn-ea"/>
              </a:rPr>
              <a:t>返回可以做到准时实</a:t>
            </a:r>
            <a:endParaRPr lang="en-US" altLang="zh-CN" dirty="0">
              <a:solidFill>
                <a:srgbClr val="0070C0"/>
              </a:solidFill>
              <a:latin typeface="+mn-lt"/>
              <a:ea typeface="+mn-ea"/>
            </a:endParaRPr>
          </a:p>
          <a:p>
            <a:pPr marL="285750" indent="-285750" fontAlgn="auto">
              <a:spcBef>
                <a:spcPts val="0"/>
              </a:spcBef>
              <a:spcAft>
                <a:spcPts val="0"/>
              </a:spcAft>
              <a:buFont typeface="Arial" panose="020B0604020202020204" pitchFamily="34" charset="0"/>
              <a:buChar char="•"/>
              <a:defRPr/>
            </a:pPr>
            <a:r>
              <a:rPr lang="zh-CN" altLang="en-US" dirty="0">
                <a:solidFill>
                  <a:srgbClr val="0070C0"/>
                </a:solidFill>
                <a:latin typeface="+mn-lt"/>
                <a:ea typeface="+mn-ea"/>
              </a:rPr>
              <a:t>人脸识别技术准确度已经超过人工识别</a:t>
            </a:r>
            <a:endParaRPr lang="en-US" altLang="zh-CN" dirty="0">
              <a:solidFill>
                <a:srgbClr val="0070C0"/>
              </a:solidFill>
              <a:latin typeface="+mn-lt"/>
              <a:ea typeface="+mn-ea"/>
            </a:endParaRPr>
          </a:p>
        </p:txBody>
      </p:sp>
      <p:pic>
        <p:nvPicPr>
          <p:cNvPr id="49166" name="图片 1"/>
          <p:cNvPicPr>
            <a:picLocks noChangeAspect="1"/>
          </p:cNvPicPr>
          <p:nvPr/>
        </p:nvPicPr>
        <p:blipFill>
          <a:blip r:embed="rId2"/>
          <a:srcRect/>
          <a:stretch>
            <a:fillRect/>
          </a:stretch>
        </p:blipFill>
        <p:spPr bwMode="auto">
          <a:xfrm>
            <a:off x="422275" y="2159000"/>
            <a:ext cx="1539875" cy="2552700"/>
          </a:xfrm>
          <a:prstGeom prst="rect">
            <a:avLst/>
          </a:prstGeom>
          <a:noFill/>
          <a:ln w="9525">
            <a:noFill/>
            <a:miter lim="800000"/>
            <a:headEnd/>
            <a:tailEnd/>
          </a:ln>
        </p:spPr>
      </p:pic>
      <p:pic>
        <p:nvPicPr>
          <p:cNvPr id="49167" name="图片 2"/>
          <p:cNvPicPr>
            <a:picLocks noChangeAspect="1"/>
          </p:cNvPicPr>
          <p:nvPr/>
        </p:nvPicPr>
        <p:blipFill>
          <a:blip r:embed="rId3"/>
          <a:srcRect/>
          <a:stretch>
            <a:fillRect/>
          </a:stretch>
        </p:blipFill>
        <p:spPr bwMode="auto">
          <a:xfrm>
            <a:off x="2667000" y="2713038"/>
            <a:ext cx="1243013" cy="1565275"/>
          </a:xfrm>
          <a:prstGeom prst="rect">
            <a:avLst/>
          </a:prstGeom>
          <a:noFill/>
          <a:ln w="9525">
            <a:noFill/>
            <a:miter lim="800000"/>
            <a:headEnd/>
            <a:tailEnd/>
          </a:ln>
        </p:spPr>
      </p:pic>
      <p:sp>
        <p:nvSpPr>
          <p:cNvPr id="23" name="椭圆 22"/>
          <p:cNvSpPr/>
          <p:nvPr/>
        </p:nvSpPr>
        <p:spPr>
          <a:xfrm>
            <a:off x="4606925" y="3051175"/>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提交申请</a:t>
            </a:r>
          </a:p>
        </p:txBody>
      </p:sp>
      <p:sp>
        <p:nvSpPr>
          <p:cNvPr id="24" name="圆角矩形 23"/>
          <p:cNvSpPr/>
          <p:nvPr/>
        </p:nvSpPr>
        <p:spPr>
          <a:xfrm>
            <a:off x="6237288" y="3098800"/>
            <a:ext cx="1428750" cy="765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第三方欺诈识别</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标题 3"/>
          <p:cNvSpPr>
            <a:spLocks noGrp="1"/>
          </p:cNvSpPr>
          <p:nvPr>
            <p:ph type="title"/>
          </p:nvPr>
        </p:nvSpPr>
        <p:spPr/>
        <p:txBody>
          <a:bodyPr/>
          <a:lstStyle/>
          <a:p>
            <a:pPr eaLnBrk="1" hangingPunct="1"/>
            <a:r>
              <a:rPr lang="zh-CN" altLang="en-US" sz="3200" b="1" smtClean="0">
                <a:solidFill>
                  <a:srgbClr val="FF0000"/>
                </a:solidFill>
              </a:rPr>
              <a:t>识别第一方欺诈</a:t>
            </a:r>
          </a:p>
        </p:txBody>
      </p:sp>
      <p:sp>
        <p:nvSpPr>
          <p:cNvPr id="50178" name="文本框 4"/>
          <p:cNvSpPr txBox="1">
            <a:spLocks noChangeArrowheads="1"/>
          </p:cNvSpPr>
          <p:nvPr/>
        </p:nvSpPr>
        <p:spPr bwMode="auto">
          <a:xfrm>
            <a:off x="1020763" y="2193925"/>
            <a:ext cx="2660650" cy="461963"/>
          </a:xfrm>
          <a:prstGeom prst="rect">
            <a:avLst/>
          </a:prstGeom>
          <a:noFill/>
          <a:ln w="9525">
            <a:noFill/>
            <a:miter lim="800000"/>
          </a:ln>
        </p:spPr>
        <p:txBody>
          <a:bodyPr wrap="none">
            <a:spAutoFit/>
          </a:bodyPr>
          <a:lstStyle/>
          <a:p>
            <a:r>
              <a:rPr lang="zh-CN" altLang="en-US" sz="2400" b="1">
                <a:solidFill>
                  <a:srgbClr val="00B050"/>
                </a:solidFill>
                <a:latin typeface="Calibri" panose="020F0502020204030204" pitchFamily="34" charset="0"/>
              </a:rPr>
              <a:t>依靠大数据和技术</a:t>
            </a:r>
          </a:p>
        </p:txBody>
      </p:sp>
      <p:sp>
        <p:nvSpPr>
          <p:cNvPr id="6" name="文本框 5"/>
          <p:cNvSpPr txBox="1"/>
          <p:nvPr/>
        </p:nvSpPr>
        <p:spPr>
          <a:xfrm>
            <a:off x="1020763" y="2676525"/>
            <a:ext cx="1997075" cy="368300"/>
          </a:xfrm>
          <a:prstGeom prst="rect">
            <a:avLst/>
          </a:prstGeom>
          <a:solidFill>
            <a:schemeClr val="accent6">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数据收集</a:t>
            </a:r>
            <a:r>
              <a:rPr lang="en-US" altLang="zh-CN" dirty="0">
                <a:solidFill>
                  <a:schemeClr val="bg1"/>
                </a:solidFill>
                <a:latin typeface="+mn-lt"/>
                <a:ea typeface="+mn-ea"/>
              </a:rPr>
              <a:t>/</a:t>
            </a:r>
            <a:r>
              <a:rPr lang="zh-CN" altLang="en-US" dirty="0">
                <a:solidFill>
                  <a:schemeClr val="bg1"/>
                </a:solidFill>
                <a:latin typeface="+mn-lt"/>
                <a:ea typeface="+mn-ea"/>
              </a:rPr>
              <a:t>查询</a:t>
            </a:r>
          </a:p>
        </p:txBody>
      </p:sp>
      <p:sp>
        <p:nvSpPr>
          <p:cNvPr id="7" name="文本框 6"/>
          <p:cNvSpPr txBox="1"/>
          <p:nvPr/>
        </p:nvSpPr>
        <p:spPr>
          <a:xfrm>
            <a:off x="1020763" y="3402013"/>
            <a:ext cx="1997075" cy="368300"/>
          </a:xfrm>
          <a:prstGeom prst="rect">
            <a:avLst/>
          </a:prstGeom>
          <a:solidFill>
            <a:schemeClr val="accent6">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检查历史记录</a:t>
            </a:r>
          </a:p>
        </p:txBody>
      </p:sp>
      <p:sp>
        <p:nvSpPr>
          <p:cNvPr id="8" name="文本框 7"/>
          <p:cNvSpPr txBox="1"/>
          <p:nvPr/>
        </p:nvSpPr>
        <p:spPr>
          <a:xfrm>
            <a:off x="1020763" y="4119563"/>
            <a:ext cx="1997075" cy="368300"/>
          </a:xfrm>
          <a:prstGeom prst="rect">
            <a:avLst/>
          </a:prstGeom>
          <a:solidFill>
            <a:schemeClr val="accent6">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判断欺诈嫌疑</a:t>
            </a:r>
          </a:p>
        </p:txBody>
      </p:sp>
      <p:cxnSp>
        <p:nvCxnSpPr>
          <p:cNvPr id="9" name="直接箭头连接符 8"/>
          <p:cNvCxnSpPr>
            <a:stCxn id="6" idx="2"/>
            <a:endCxn id="7" idx="0"/>
          </p:cNvCxnSpPr>
          <p:nvPr/>
        </p:nvCxnSpPr>
        <p:spPr>
          <a:xfrm>
            <a:off x="2019300" y="3044825"/>
            <a:ext cx="0" cy="357188"/>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0" name="直接箭头连接符 9"/>
          <p:cNvCxnSpPr>
            <a:stCxn id="7" idx="2"/>
            <a:endCxn id="8" idx="0"/>
          </p:cNvCxnSpPr>
          <p:nvPr/>
        </p:nvCxnSpPr>
        <p:spPr>
          <a:xfrm>
            <a:off x="2019300" y="3770313"/>
            <a:ext cx="0" cy="34925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11" name="文本框 10"/>
          <p:cNvSpPr txBox="1"/>
          <p:nvPr/>
        </p:nvSpPr>
        <p:spPr>
          <a:xfrm>
            <a:off x="5837238" y="2673350"/>
            <a:ext cx="2678112" cy="369888"/>
          </a:xfrm>
          <a:prstGeom prst="rect">
            <a:avLst/>
          </a:prstGeom>
          <a:solidFill>
            <a:schemeClr val="accent6">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整理数据，行为特征提取</a:t>
            </a:r>
          </a:p>
        </p:txBody>
      </p:sp>
      <p:sp>
        <p:nvSpPr>
          <p:cNvPr id="12" name="文本框 11"/>
          <p:cNvSpPr txBox="1"/>
          <p:nvPr/>
        </p:nvSpPr>
        <p:spPr>
          <a:xfrm>
            <a:off x="5837238" y="3402013"/>
            <a:ext cx="2678112" cy="368300"/>
          </a:xfrm>
          <a:prstGeom prst="rect">
            <a:avLst/>
          </a:prstGeom>
          <a:solidFill>
            <a:schemeClr val="accent6">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建立大数据预测模型</a:t>
            </a:r>
          </a:p>
        </p:txBody>
      </p:sp>
      <p:sp>
        <p:nvSpPr>
          <p:cNvPr id="13" name="文本框 12"/>
          <p:cNvSpPr txBox="1"/>
          <p:nvPr/>
        </p:nvSpPr>
        <p:spPr>
          <a:xfrm>
            <a:off x="5837238" y="4119563"/>
            <a:ext cx="2678112" cy="368300"/>
          </a:xfrm>
          <a:prstGeom prst="rect">
            <a:avLst/>
          </a:prstGeom>
          <a:solidFill>
            <a:schemeClr val="accent6">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利用模型判断欺诈嫌疑</a:t>
            </a:r>
          </a:p>
        </p:txBody>
      </p:sp>
      <p:cxnSp>
        <p:nvCxnSpPr>
          <p:cNvPr id="14" name="直接箭头连接符 13"/>
          <p:cNvCxnSpPr>
            <a:stCxn id="6" idx="3"/>
            <a:endCxn id="11" idx="1"/>
          </p:cNvCxnSpPr>
          <p:nvPr/>
        </p:nvCxnSpPr>
        <p:spPr>
          <a:xfrm flipV="1">
            <a:off x="3017838" y="2857500"/>
            <a:ext cx="2819400" cy="317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5" name="直接箭头连接符 14"/>
          <p:cNvCxnSpPr>
            <a:stCxn id="11" idx="2"/>
            <a:endCxn id="12" idx="0"/>
          </p:cNvCxnSpPr>
          <p:nvPr/>
        </p:nvCxnSpPr>
        <p:spPr>
          <a:xfrm>
            <a:off x="7177088" y="3043238"/>
            <a:ext cx="0" cy="35877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6" name="直接箭头连接符 15"/>
          <p:cNvCxnSpPr>
            <a:stCxn id="12" idx="2"/>
            <a:endCxn id="13" idx="0"/>
          </p:cNvCxnSpPr>
          <p:nvPr/>
        </p:nvCxnSpPr>
        <p:spPr>
          <a:xfrm>
            <a:off x="7177088" y="3770313"/>
            <a:ext cx="0" cy="34925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17" name="文本框 16"/>
          <p:cNvSpPr txBox="1"/>
          <p:nvPr/>
        </p:nvSpPr>
        <p:spPr>
          <a:xfrm>
            <a:off x="3903663" y="4913313"/>
            <a:ext cx="1108075" cy="369887"/>
          </a:xfrm>
          <a:prstGeom prst="rect">
            <a:avLst/>
          </a:prstGeom>
          <a:solidFill>
            <a:schemeClr val="accent6">
              <a:lumMod val="75000"/>
            </a:schemeClr>
          </a:solidFill>
        </p:spPr>
        <p:txBody>
          <a:bodyPr wrap="none">
            <a:spAutoFit/>
          </a:bodyPr>
          <a:lstStyle/>
          <a:p>
            <a:pPr fontAlgn="auto">
              <a:spcBef>
                <a:spcPts val="0"/>
              </a:spcBef>
              <a:spcAft>
                <a:spcPts val="0"/>
              </a:spcAft>
              <a:defRPr/>
            </a:pPr>
            <a:r>
              <a:rPr lang="zh-CN" altLang="en-US" dirty="0">
                <a:solidFill>
                  <a:schemeClr val="bg1"/>
                </a:solidFill>
                <a:latin typeface="+mn-lt"/>
                <a:ea typeface="+mn-ea"/>
              </a:rPr>
              <a:t>综合判断</a:t>
            </a:r>
          </a:p>
        </p:txBody>
      </p:sp>
      <p:cxnSp>
        <p:nvCxnSpPr>
          <p:cNvPr id="18" name="直接箭头连接符 17"/>
          <p:cNvCxnSpPr>
            <a:stCxn id="8" idx="2"/>
            <a:endCxn id="17" idx="1"/>
          </p:cNvCxnSpPr>
          <p:nvPr/>
        </p:nvCxnSpPr>
        <p:spPr>
          <a:xfrm>
            <a:off x="2019300" y="4487863"/>
            <a:ext cx="1884363" cy="60960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9" name="直接箭头连接符 18"/>
          <p:cNvCxnSpPr>
            <a:stCxn id="13" idx="2"/>
            <a:endCxn id="17" idx="3"/>
          </p:cNvCxnSpPr>
          <p:nvPr/>
        </p:nvCxnSpPr>
        <p:spPr>
          <a:xfrm flipH="1">
            <a:off x="5011738" y="4487863"/>
            <a:ext cx="2165350" cy="60960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0193" name="文本框 19"/>
          <p:cNvSpPr txBox="1">
            <a:spLocks noChangeArrowheads="1"/>
          </p:cNvSpPr>
          <p:nvPr/>
        </p:nvSpPr>
        <p:spPr bwMode="auto">
          <a:xfrm>
            <a:off x="1712913" y="5456238"/>
            <a:ext cx="6186487" cy="368300"/>
          </a:xfrm>
          <a:prstGeom prst="rect">
            <a:avLst/>
          </a:prstGeom>
          <a:noFill/>
          <a:ln w="9525">
            <a:noFill/>
            <a:miter lim="800000"/>
          </a:ln>
        </p:spPr>
        <p:txBody>
          <a:bodyPr wrap="none">
            <a:spAutoFit/>
          </a:bodyPr>
          <a:lstStyle/>
          <a:p>
            <a:r>
              <a:rPr lang="zh-CN" altLang="en-US" b="1">
                <a:solidFill>
                  <a:srgbClr val="0070C0"/>
                </a:solidFill>
                <a:latin typeface="Calibri" panose="020F0502020204030204" pitchFamily="34" charset="0"/>
              </a:rPr>
              <a:t>注意误判率，误判率高不仅增加获客成本，也影响客户体验</a:t>
            </a:r>
          </a:p>
        </p:txBody>
      </p:sp>
      <p:sp>
        <p:nvSpPr>
          <p:cNvPr id="21" name="文本框 20"/>
          <p:cNvSpPr txBox="1"/>
          <p:nvPr/>
        </p:nvSpPr>
        <p:spPr>
          <a:xfrm>
            <a:off x="3459163" y="3403600"/>
            <a:ext cx="1997075" cy="368300"/>
          </a:xfrm>
          <a:prstGeom prst="rect">
            <a:avLst/>
          </a:prstGeom>
          <a:solidFill>
            <a:schemeClr val="accent6">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检查现行行为</a:t>
            </a:r>
          </a:p>
        </p:txBody>
      </p:sp>
      <p:cxnSp>
        <p:nvCxnSpPr>
          <p:cNvPr id="22" name="直接箭头连接符 21"/>
          <p:cNvCxnSpPr/>
          <p:nvPr/>
        </p:nvCxnSpPr>
        <p:spPr>
          <a:xfrm>
            <a:off x="3017838" y="3043238"/>
            <a:ext cx="441325" cy="360362"/>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23" name="文本框 22"/>
          <p:cNvSpPr txBox="1"/>
          <p:nvPr/>
        </p:nvSpPr>
        <p:spPr>
          <a:xfrm>
            <a:off x="3459163" y="4116388"/>
            <a:ext cx="1997075" cy="369887"/>
          </a:xfrm>
          <a:prstGeom prst="rect">
            <a:avLst/>
          </a:prstGeom>
          <a:solidFill>
            <a:schemeClr val="accent6">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判断欺诈嫌疑</a:t>
            </a:r>
          </a:p>
        </p:txBody>
      </p:sp>
      <p:cxnSp>
        <p:nvCxnSpPr>
          <p:cNvPr id="24" name="直接箭头连接符 23"/>
          <p:cNvCxnSpPr>
            <a:stCxn id="21" idx="2"/>
            <a:endCxn id="23" idx="0"/>
          </p:cNvCxnSpPr>
          <p:nvPr/>
        </p:nvCxnSpPr>
        <p:spPr>
          <a:xfrm>
            <a:off x="4457700" y="3771900"/>
            <a:ext cx="0" cy="344488"/>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25" name="直接箭头连接符 24"/>
          <p:cNvCxnSpPr>
            <a:stCxn id="23" idx="2"/>
            <a:endCxn id="17" idx="0"/>
          </p:cNvCxnSpPr>
          <p:nvPr/>
        </p:nvCxnSpPr>
        <p:spPr>
          <a:xfrm>
            <a:off x="4457700" y="4486275"/>
            <a:ext cx="0" cy="427038"/>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标题 3"/>
          <p:cNvSpPr>
            <a:spLocks noGrp="1"/>
          </p:cNvSpPr>
          <p:nvPr>
            <p:ph type="title"/>
          </p:nvPr>
        </p:nvSpPr>
        <p:spPr/>
        <p:txBody>
          <a:bodyPr/>
          <a:lstStyle/>
          <a:p>
            <a:pPr eaLnBrk="1" hangingPunct="1"/>
            <a:r>
              <a:rPr lang="zh-CN" altLang="en-US" sz="3200" b="1" smtClean="0">
                <a:solidFill>
                  <a:srgbClr val="FF0000"/>
                </a:solidFill>
              </a:rPr>
              <a:t>第一方欺诈自动识别</a:t>
            </a:r>
          </a:p>
        </p:txBody>
      </p:sp>
      <p:cxnSp>
        <p:nvCxnSpPr>
          <p:cNvPr id="6" name="直接箭头连接符 5"/>
          <p:cNvCxnSpPr/>
          <p:nvPr/>
        </p:nvCxnSpPr>
        <p:spPr>
          <a:xfrm flipH="1">
            <a:off x="2089150" y="3810000"/>
            <a:ext cx="0" cy="40322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203" name="文本框 6"/>
          <p:cNvSpPr txBox="1">
            <a:spLocks noChangeArrowheads="1"/>
          </p:cNvSpPr>
          <p:nvPr/>
        </p:nvSpPr>
        <p:spPr bwMode="auto">
          <a:xfrm>
            <a:off x="1376363" y="3905250"/>
            <a:ext cx="1262062"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是欺诈，拒绝</a:t>
            </a:r>
          </a:p>
        </p:txBody>
      </p:sp>
      <p:cxnSp>
        <p:nvCxnSpPr>
          <p:cNvPr id="8" name="直接箭头连接符 7"/>
          <p:cNvCxnSpPr/>
          <p:nvPr/>
        </p:nvCxnSpPr>
        <p:spPr>
          <a:xfrm>
            <a:off x="2857500" y="3398838"/>
            <a:ext cx="1452563" cy="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205" name="文本框 8"/>
          <p:cNvSpPr txBox="1">
            <a:spLocks noChangeArrowheads="1"/>
          </p:cNvSpPr>
          <p:nvPr/>
        </p:nvSpPr>
        <p:spPr bwMode="auto">
          <a:xfrm>
            <a:off x="2814638" y="3109913"/>
            <a:ext cx="1441450"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不是第三方欺诈</a:t>
            </a:r>
          </a:p>
        </p:txBody>
      </p:sp>
      <p:cxnSp>
        <p:nvCxnSpPr>
          <p:cNvPr id="10" name="直接箭头连接符 9"/>
          <p:cNvCxnSpPr/>
          <p:nvPr/>
        </p:nvCxnSpPr>
        <p:spPr>
          <a:xfrm flipV="1">
            <a:off x="1963738" y="2436813"/>
            <a:ext cx="0" cy="58102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207" name="文本框 10"/>
          <p:cNvSpPr txBox="1">
            <a:spLocks noChangeArrowheads="1"/>
          </p:cNvSpPr>
          <p:nvPr/>
        </p:nvSpPr>
        <p:spPr bwMode="auto">
          <a:xfrm>
            <a:off x="1062038" y="2647950"/>
            <a:ext cx="903287"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数据查询</a:t>
            </a:r>
          </a:p>
        </p:txBody>
      </p:sp>
      <p:cxnSp>
        <p:nvCxnSpPr>
          <p:cNvPr id="12" name="直接箭头连接符 11"/>
          <p:cNvCxnSpPr/>
          <p:nvPr/>
        </p:nvCxnSpPr>
        <p:spPr>
          <a:xfrm>
            <a:off x="2222500" y="2446338"/>
            <a:ext cx="0" cy="58102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209" name="文本框 12"/>
          <p:cNvSpPr txBox="1">
            <a:spLocks noChangeArrowheads="1"/>
          </p:cNvSpPr>
          <p:nvPr/>
        </p:nvSpPr>
        <p:spPr bwMode="auto">
          <a:xfrm>
            <a:off x="2174875" y="2651125"/>
            <a:ext cx="903288" cy="306388"/>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数据返回</a:t>
            </a:r>
          </a:p>
        </p:txBody>
      </p:sp>
      <p:cxnSp>
        <p:nvCxnSpPr>
          <p:cNvPr id="15" name="直接箭头连接符 14"/>
          <p:cNvCxnSpPr/>
          <p:nvPr/>
        </p:nvCxnSpPr>
        <p:spPr>
          <a:xfrm flipV="1">
            <a:off x="4932363" y="2436813"/>
            <a:ext cx="0" cy="58102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211" name="文本框 15"/>
          <p:cNvSpPr txBox="1">
            <a:spLocks noChangeArrowheads="1"/>
          </p:cNvSpPr>
          <p:nvPr/>
        </p:nvSpPr>
        <p:spPr bwMode="auto">
          <a:xfrm>
            <a:off x="4030663" y="2647950"/>
            <a:ext cx="901700"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数据收集</a:t>
            </a:r>
          </a:p>
        </p:txBody>
      </p:sp>
      <p:cxnSp>
        <p:nvCxnSpPr>
          <p:cNvPr id="17" name="直接箭头连接符 16"/>
          <p:cNvCxnSpPr/>
          <p:nvPr/>
        </p:nvCxnSpPr>
        <p:spPr>
          <a:xfrm>
            <a:off x="5191125" y="2446338"/>
            <a:ext cx="0" cy="58102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213" name="文本框 17"/>
          <p:cNvSpPr txBox="1">
            <a:spLocks noChangeArrowheads="1"/>
          </p:cNvSpPr>
          <p:nvPr/>
        </p:nvSpPr>
        <p:spPr bwMode="auto">
          <a:xfrm>
            <a:off x="5143500" y="2651125"/>
            <a:ext cx="1330325" cy="306388"/>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数据</a:t>
            </a:r>
            <a:r>
              <a:rPr lang="en-US" altLang="zh-CN" sz="1400">
                <a:solidFill>
                  <a:srgbClr val="C00000"/>
                </a:solidFill>
                <a:latin typeface="Calibri" panose="020F0502020204030204" pitchFamily="34" charset="0"/>
              </a:rPr>
              <a:t>/</a:t>
            </a:r>
            <a:r>
              <a:rPr lang="zh-CN" altLang="en-US" sz="1400">
                <a:solidFill>
                  <a:srgbClr val="C00000"/>
                </a:solidFill>
                <a:latin typeface="Calibri" panose="020F0502020204030204" pitchFamily="34" charset="0"/>
              </a:rPr>
              <a:t>模型返回</a:t>
            </a:r>
          </a:p>
        </p:txBody>
      </p:sp>
      <p:cxnSp>
        <p:nvCxnSpPr>
          <p:cNvPr id="19" name="直接箭头连接符 18"/>
          <p:cNvCxnSpPr/>
          <p:nvPr/>
        </p:nvCxnSpPr>
        <p:spPr>
          <a:xfrm>
            <a:off x="5795963" y="3398838"/>
            <a:ext cx="1452562" cy="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215" name="文本框 19"/>
          <p:cNvSpPr txBox="1">
            <a:spLocks noChangeArrowheads="1"/>
          </p:cNvSpPr>
          <p:nvPr/>
        </p:nvSpPr>
        <p:spPr bwMode="auto">
          <a:xfrm>
            <a:off x="5751513" y="3109913"/>
            <a:ext cx="1441450"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不是第一方欺诈</a:t>
            </a:r>
          </a:p>
        </p:txBody>
      </p:sp>
      <p:cxnSp>
        <p:nvCxnSpPr>
          <p:cNvPr id="21" name="直接箭头连接符 20"/>
          <p:cNvCxnSpPr/>
          <p:nvPr/>
        </p:nvCxnSpPr>
        <p:spPr>
          <a:xfrm flipH="1">
            <a:off x="5078413" y="3810000"/>
            <a:ext cx="1587" cy="404813"/>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217" name="文本框 21"/>
          <p:cNvSpPr txBox="1">
            <a:spLocks noChangeArrowheads="1"/>
          </p:cNvSpPr>
          <p:nvPr/>
        </p:nvSpPr>
        <p:spPr bwMode="auto">
          <a:xfrm>
            <a:off x="4367213" y="3906838"/>
            <a:ext cx="1260475"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是欺诈，拒绝</a:t>
            </a:r>
          </a:p>
        </p:txBody>
      </p:sp>
      <p:sp>
        <p:nvSpPr>
          <p:cNvPr id="23" name="椭圆 22"/>
          <p:cNvSpPr/>
          <p:nvPr/>
        </p:nvSpPr>
        <p:spPr>
          <a:xfrm>
            <a:off x="4325938" y="2989263"/>
            <a:ext cx="1484312" cy="881062"/>
          </a:xfrm>
          <a:prstGeom prst="ellipse">
            <a:avLst/>
          </a:prstGeom>
          <a:solidFill>
            <a:schemeClr val="tx2">
              <a:lumMod val="60000"/>
              <a:lumOff val="40000"/>
              <a:alpha val="0"/>
            </a:schemeClr>
          </a:soli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zh-CN" altLang="en-US" dirty="0">
                <a:solidFill>
                  <a:srgbClr val="002060"/>
                </a:solidFill>
              </a:rPr>
              <a:t>第一方欺诈识别</a:t>
            </a:r>
          </a:p>
        </p:txBody>
      </p:sp>
      <p:sp>
        <p:nvSpPr>
          <p:cNvPr id="51219" name="文本框 23"/>
          <p:cNvSpPr txBox="1">
            <a:spLocks noChangeArrowheads="1"/>
          </p:cNvSpPr>
          <p:nvPr/>
        </p:nvSpPr>
        <p:spPr bwMode="auto">
          <a:xfrm>
            <a:off x="3497263" y="5183188"/>
            <a:ext cx="2097087" cy="369887"/>
          </a:xfrm>
          <a:prstGeom prst="rect">
            <a:avLst/>
          </a:prstGeom>
          <a:noFill/>
          <a:ln w="9525">
            <a:noFill/>
            <a:miter lim="800000"/>
          </a:ln>
        </p:spPr>
        <p:txBody>
          <a:bodyPr>
            <a:spAutoFit/>
          </a:bodyPr>
          <a:lstStyle/>
          <a:p>
            <a:r>
              <a:rPr lang="zh-CN" altLang="en-US" b="1">
                <a:solidFill>
                  <a:srgbClr val="0070C0"/>
                </a:solidFill>
                <a:latin typeface="Calibri" panose="020F0502020204030204" pitchFamily="34" charset="0"/>
              </a:rPr>
              <a:t>可以做到基本实时</a:t>
            </a:r>
          </a:p>
        </p:txBody>
      </p:sp>
      <p:sp>
        <p:nvSpPr>
          <p:cNvPr id="2" name="椭圆 1"/>
          <p:cNvSpPr/>
          <p:nvPr/>
        </p:nvSpPr>
        <p:spPr>
          <a:xfrm>
            <a:off x="1501775" y="2986088"/>
            <a:ext cx="12700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第三方欺诈识别</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标题 3"/>
          <p:cNvSpPr>
            <a:spLocks noGrp="1"/>
          </p:cNvSpPr>
          <p:nvPr>
            <p:ph type="title"/>
          </p:nvPr>
        </p:nvSpPr>
        <p:spPr/>
        <p:txBody>
          <a:bodyPr/>
          <a:lstStyle/>
          <a:p>
            <a:pPr eaLnBrk="1" hangingPunct="1"/>
            <a:r>
              <a:rPr lang="zh-CN" altLang="en-US" sz="3200" b="1" smtClean="0">
                <a:solidFill>
                  <a:srgbClr val="FF0000"/>
                </a:solidFill>
              </a:rPr>
              <a:t>交易欺诈识别</a:t>
            </a:r>
          </a:p>
        </p:txBody>
      </p:sp>
      <p:sp>
        <p:nvSpPr>
          <p:cNvPr id="52226" name="标题 2"/>
          <p:cNvSpPr txBox="1"/>
          <p:nvPr/>
        </p:nvSpPr>
        <p:spPr bwMode="auto">
          <a:xfrm>
            <a:off x="571500" y="2063750"/>
            <a:ext cx="8001000" cy="461963"/>
          </a:xfrm>
          <a:prstGeom prst="rect">
            <a:avLst/>
          </a:prstGeom>
          <a:noFill/>
          <a:ln w="9525">
            <a:noFill/>
            <a:miter lim="800000"/>
          </a:ln>
        </p:spPr>
        <p:txBody>
          <a:bodyPr lIns="68580" tIns="34290" rIns="68580" bIns="34290" anchor="ctr"/>
          <a:lstStyle/>
          <a:p>
            <a:pPr>
              <a:lnSpc>
                <a:spcPct val="90000"/>
              </a:lnSpc>
            </a:pPr>
            <a:endParaRPr lang="zh-CN" altLang="en-US" sz="2000" b="1">
              <a:latin typeface="Calibri" panose="020F0502020204030204" pitchFamily="34" charset="0"/>
            </a:endParaRPr>
          </a:p>
        </p:txBody>
      </p:sp>
      <p:sp>
        <p:nvSpPr>
          <p:cNvPr id="6" name="文本框 5"/>
          <p:cNvSpPr txBox="1"/>
          <p:nvPr/>
        </p:nvSpPr>
        <p:spPr>
          <a:xfrm>
            <a:off x="1444625" y="2544763"/>
            <a:ext cx="1995488" cy="369887"/>
          </a:xfrm>
          <a:prstGeom prst="rect">
            <a:avLst/>
          </a:prstGeom>
          <a:solidFill>
            <a:schemeClr val="accent3">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数据收集</a:t>
            </a:r>
            <a:r>
              <a:rPr lang="en-US" altLang="zh-CN" dirty="0">
                <a:solidFill>
                  <a:schemeClr val="bg1"/>
                </a:solidFill>
                <a:latin typeface="+mn-lt"/>
                <a:ea typeface="+mn-ea"/>
              </a:rPr>
              <a:t>/</a:t>
            </a:r>
            <a:r>
              <a:rPr lang="zh-CN" altLang="en-US" dirty="0">
                <a:solidFill>
                  <a:schemeClr val="bg1"/>
                </a:solidFill>
                <a:latin typeface="+mn-lt"/>
                <a:ea typeface="+mn-ea"/>
              </a:rPr>
              <a:t>查询</a:t>
            </a:r>
          </a:p>
        </p:txBody>
      </p:sp>
      <p:sp>
        <p:nvSpPr>
          <p:cNvPr id="7" name="文本框 6"/>
          <p:cNvSpPr txBox="1"/>
          <p:nvPr/>
        </p:nvSpPr>
        <p:spPr>
          <a:xfrm>
            <a:off x="1444625" y="3270250"/>
            <a:ext cx="1995488" cy="369888"/>
          </a:xfrm>
          <a:prstGeom prst="rect">
            <a:avLst/>
          </a:prstGeom>
          <a:solidFill>
            <a:schemeClr val="accent3">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建立实时判断规则</a:t>
            </a:r>
          </a:p>
        </p:txBody>
      </p:sp>
      <p:sp>
        <p:nvSpPr>
          <p:cNvPr id="8" name="文本框 7"/>
          <p:cNvSpPr txBox="1"/>
          <p:nvPr/>
        </p:nvSpPr>
        <p:spPr>
          <a:xfrm>
            <a:off x="1444625" y="3987800"/>
            <a:ext cx="1995488" cy="369888"/>
          </a:xfrm>
          <a:prstGeom prst="rect">
            <a:avLst/>
          </a:prstGeom>
          <a:solidFill>
            <a:schemeClr val="accent3">
              <a:lumMod val="75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判断欺诈嫌疑</a:t>
            </a:r>
          </a:p>
        </p:txBody>
      </p:sp>
      <p:cxnSp>
        <p:nvCxnSpPr>
          <p:cNvPr id="9" name="直接箭头连接符 8"/>
          <p:cNvCxnSpPr>
            <a:stCxn id="6" idx="2"/>
            <a:endCxn id="7" idx="0"/>
          </p:cNvCxnSpPr>
          <p:nvPr/>
        </p:nvCxnSpPr>
        <p:spPr>
          <a:xfrm>
            <a:off x="2441575" y="2914650"/>
            <a:ext cx="0" cy="35560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0" name="直接箭头连接符 9"/>
          <p:cNvCxnSpPr>
            <a:stCxn id="7" idx="2"/>
            <a:endCxn id="8" idx="0"/>
          </p:cNvCxnSpPr>
          <p:nvPr/>
        </p:nvCxnSpPr>
        <p:spPr>
          <a:xfrm>
            <a:off x="2441575" y="3640138"/>
            <a:ext cx="0" cy="347662"/>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11" name="文本框 10"/>
          <p:cNvSpPr txBox="1"/>
          <p:nvPr/>
        </p:nvSpPr>
        <p:spPr>
          <a:xfrm>
            <a:off x="5057775" y="2543175"/>
            <a:ext cx="2976563" cy="368300"/>
          </a:xfrm>
          <a:prstGeom prst="rect">
            <a:avLst/>
          </a:prstGeom>
          <a:solidFill>
            <a:schemeClr val="accent2">
              <a:lumMod val="60000"/>
              <a:lumOff val="40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整理数据，行为特征提取</a:t>
            </a:r>
          </a:p>
        </p:txBody>
      </p:sp>
      <p:sp>
        <p:nvSpPr>
          <p:cNvPr id="12" name="文本框 11"/>
          <p:cNvSpPr txBox="1"/>
          <p:nvPr/>
        </p:nvSpPr>
        <p:spPr>
          <a:xfrm>
            <a:off x="5057775" y="3270250"/>
            <a:ext cx="2976563" cy="369888"/>
          </a:xfrm>
          <a:prstGeom prst="rect">
            <a:avLst/>
          </a:prstGeom>
          <a:solidFill>
            <a:schemeClr val="accent2">
              <a:lumMod val="60000"/>
              <a:lumOff val="40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建立大数据预测模型</a:t>
            </a:r>
          </a:p>
        </p:txBody>
      </p:sp>
      <p:sp>
        <p:nvSpPr>
          <p:cNvPr id="13" name="文本框 12"/>
          <p:cNvSpPr txBox="1"/>
          <p:nvPr/>
        </p:nvSpPr>
        <p:spPr>
          <a:xfrm>
            <a:off x="5057775" y="3987800"/>
            <a:ext cx="2976563" cy="369888"/>
          </a:xfrm>
          <a:prstGeom prst="rect">
            <a:avLst/>
          </a:prstGeom>
          <a:solidFill>
            <a:schemeClr val="accent2">
              <a:lumMod val="60000"/>
              <a:lumOff val="40000"/>
            </a:schemeClr>
          </a:solidFill>
        </p:spPr>
        <p:txBody>
          <a:bodyPr wrap="none"/>
          <a:lstStyle/>
          <a:p>
            <a:pPr algn="ctr" fontAlgn="auto">
              <a:spcBef>
                <a:spcPts val="0"/>
              </a:spcBef>
              <a:spcAft>
                <a:spcPts val="0"/>
              </a:spcAft>
              <a:defRPr/>
            </a:pPr>
            <a:r>
              <a:rPr lang="zh-CN" altLang="en-US" dirty="0">
                <a:solidFill>
                  <a:schemeClr val="bg1"/>
                </a:solidFill>
                <a:latin typeface="+mn-lt"/>
                <a:ea typeface="+mn-ea"/>
              </a:rPr>
              <a:t>利用模型判断易受攻击程度</a:t>
            </a:r>
          </a:p>
        </p:txBody>
      </p:sp>
      <p:cxnSp>
        <p:nvCxnSpPr>
          <p:cNvPr id="14" name="直接箭头连接符 13"/>
          <p:cNvCxnSpPr>
            <a:stCxn id="6" idx="3"/>
            <a:endCxn id="11" idx="1"/>
          </p:cNvCxnSpPr>
          <p:nvPr/>
        </p:nvCxnSpPr>
        <p:spPr>
          <a:xfrm flipV="1">
            <a:off x="3440113" y="2727325"/>
            <a:ext cx="1617662" cy="1588"/>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5" name="直接箭头连接符 14"/>
          <p:cNvCxnSpPr>
            <a:stCxn id="11" idx="2"/>
            <a:endCxn id="12" idx="0"/>
          </p:cNvCxnSpPr>
          <p:nvPr/>
        </p:nvCxnSpPr>
        <p:spPr>
          <a:xfrm>
            <a:off x="6545263" y="2911475"/>
            <a:ext cx="0" cy="35877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6" name="直接箭头连接符 15"/>
          <p:cNvCxnSpPr>
            <a:stCxn id="12" idx="2"/>
            <a:endCxn id="13" idx="0"/>
          </p:cNvCxnSpPr>
          <p:nvPr/>
        </p:nvCxnSpPr>
        <p:spPr>
          <a:xfrm>
            <a:off x="6545263" y="3640138"/>
            <a:ext cx="0" cy="347662"/>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2238" name="文本框 16"/>
          <p:cNvSpPr txBox="1">
            <a:spLocks noChangeArrowheads="1"/>
          </p:cNvSpPr>
          <p:nvPr/>
        </p:nvSpPr>
        <p:spPr bwMode="auto">
          <a:xfrm>
            <a:off x="3695700" y="4783138"/>
            <a:ext cx="1108075" cy="368300"/>
          </a:xfrm>
          <a:prstGeom prst="rect">
            <a:avLst/>
          </a:prstGeom>
          <a:solidFill>
            <a:srgbClr val="00B050"/>
          </a:solidFill>
          <a:ln w="9525">
            <a:noFill/>
            <a:miter lim="800000"/>
          </a:ln>
        </p:spPr>
        <p:txBody>
          <a:bodyPr wrap="none">
            <a:spAutoFit/>
          </a:bodyPr>
          <a:lstStyle/>
          <a:p>
            <a:r>
              <a:rPr lang="zh-CN" altLang="en-US">
                <a:solidFill>
                  <a:schemeClr val="bg1"/>
                </a:solidFill>
                <a:latin typeface="Calibri" panose="020F0502020204030204" pitchFamily="34" charset="0"/>
              </a:rPr>
              <a:t>综合判断</a:t>
            </a:r>
          </a:p>
        </p:txBody>
      </p:sp>
      <p:cxnSp>
        <p:nvCxnSpPr>
          <p:cNvPr id="18" name="直接箭头连接符 17"/>
          <p:cNvCxnSpPr>
            <a:stCxn id="8" idx="2"/>
            <a:endCxn id="52238" idx="1"/>
          </p:cNvCxnSpPr>
          <p:nvPr/>
        </p:nvCxnSpPr>
        <p:spPr>
          <a:xfrm>
            <a:off x="2441575" y="4357688"/>
            <a:ext cx="1254125" cy="60960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9" name="直接箭头连接符 18"/>
          <p:cNvCxnSpPr>
            <a:stCxn id="13" idx="2"/>
            <a:endCxn id="52238" idx="3"/>
          </p:cNvCxnSpPr>
          <p:nvPr/>
        </p:nvCxnSpPr>
        <p:spPr>
          <a:xfrm flipH="1">
            <a:off x="4803775" y="4357688"/>
            <a:ext cx="1741488" cy="60960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20" name="文本框 19"/>
          <p:cNvSpPr txBox="1"/>
          <p:nvPr/>
        </p:nvSpPr>
        <p:spPr>
          <a:xfrm>
            <a:off x="2020888" y="5392738"/>
            <a:ext cx="5156200" cy="368300"/>
          </a:xfrm>
          <a:prstGeom prst="rect">
            <a:avLst/>
          </a:prstGeom>
          <a:noFill/>
        </p:spPr>
        <p:txBody>
          <a:bodyPr wrap="none">
            <a:spAutoFit/>
          </a:bodyPr>
          <a:lstStyle/>
          <a:p>
            <a:pPr fontAlgn="auto">
              <a:spcBef>
                <a:spcPts val="0"/>
              </a:spcBef>
              <a:spcAft>
                <a:spcPts val="0"/>
              </a:spcAft>
              <a:defRPr/>
            </a:pPr>
            <a:r>
              <a:rPr lang="zh-CN" altLang="en-US" b="1" dirty="0">
                <a:solidFill>
                  <a:schemeClr val="accent6">
                    <a:lumMod val="75000"/>
                  </a:schemeClr>
                </a:solidFill>
                <a:latin typeface="+mn-lt"/>
                <a:ea typeface="+mn-ea"/>
              </a:rPr>
              <a:t>特别注意实时和</a:t>
            </a:r>
            <a:r>
              <a:rPr lang="en-US" altLang="zh-CN" b="1" dirty="0">
                <a:solidFill>
                  <a:schemeClr val="accent6">
                    <a:lumMod val="75000"/>
                  </a:schemeClr>
                </a:solidFill>
                <a:latin typeface="+mn-lt"/>
                <a:ea typeface="+mn-ea"/>
              </a:rPr>
              <a:t>false positive</a:t>
            </a:r>
            <a:r>
              <a:rPr lang="zh-CN" altLang="en-US" b="1" dirty="0">
                <a:solidFill>
                  <a:schemeClr val="accent6">
                    <a:lumMod val="75000"/>
                  </a:schemeClr>
                </a:solidFill>
                <a:latin typeface="+mn-lt"/>
                <a:ea typeface="+mn-ea"/>
              </a:rPr>
              <a:t>，严重影响客户体验</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标题 3"/>
          <p:cNvSpPr>
            <a:spLocks noGrp="1"/>
          </p:cNvSpPr>
          <p:nvPr>
            <p:ph type="title"/>
          </p:nvPr>
        </p:nvSpPr>
        <p:spPr/>
        <p:txBody>
          <a:bodyPr/>
          <a:lstStyle/>
          <a:p>
            <a:pPr eaLnBrk="1" hangingPunct="1"/>
            <a:r>
              <a:rPr lang="zh-CN" altLang="en-US" sz="3200" b="1" smtClean="0">
                <a:solidFill>
                  <a:srgbClr val="FF0000"/>
                </a:solidFill>
              </a:rPr>
              <a:t>交易反欺诈流程</a:t>
            </a:r>
          </a:p>
        </p:txBody>
      </p:sp>
      <p:cxnSp>
        <p:nvCxnSpPr>
          <p:cNvPr id="7" name="直接箭头连接符 6"/>
          <p:cNvCxnSpPr/>
          <p:nvPr/>
        </p:nvCxnSpPr>
        <p:spPr>
          <a:xfrm flipV="1">
            <a:off x="2568575" y="3900488"/>
            <a:ext cx="771525" cy="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8" name="直接箭头连接符 7"/>
          <p:cNvCxnSpPr/>
          <p:nvPr/>
        </p:nvCxnSpPr>
        <p:spPr>
          <a:xfrm>
            <a:off x="4108450" y="4440238"/>
            <a:ext cx="0" cy="86042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3252" name="文本框 8"/>
          <p:cNvSpPr txBox="1">
            <a:spLocks noChangeArrowheads="1"/>
          </p:cNvSpPr>
          <p:nvPr/>
        </p:nvSpPr>
        <p:spPr bwMode="auto">
          <a:xfrm>
            <a:off x="3395663" y="4406900"/>
            <a:ext cx="1620837"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是欺诈，拒绝授权</a:t>
            </a:r>
          </a:p>
        </p:txBody>
      </p:sp>
      <p:cxnSp>
        <p:nvCxnSpPr>
          <p:cNvPr id="10" name="直接箭头连接符 9"/>
          <p:cNvCxnSpPr/>
          <p:nvPr/>
        </p:nvCxnSpPr>
        <p:spPr>
          <a:xfrm>
            <a:off x="5264150" y="3900488"/>
            <a:ext cx="2430463" cy="14287"/>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3254" name="文本框 10"/>
          <p:cNvSpPr txBox="1">
            <a:spLocks noChangeArrowheads="1"/>
          </p:cNvSpPr>
          <p:nvPr/>
        </p:nvSpPr>
        <p:spPr bwMode="auto">
          <a:xfrm>
            <a:off x="4787900" y="3592513"/>
            <a:ext cx="2162175" cy="307975"/>
          </a:xfrm>
          <a:prstGeom prst="rect">
            <a:avLst/>
          </a:prstGeom>
          <a:noFill/>
          <a:ln w="9525">
            <a:noFill/>
            <a:miter lim="800000"/>
          </a:ln>
        </p:spPr>
        <p:txBody>
          <a:bodyPr wrap="none">
            <a:spAutoFit/>
          </a:bodyPr>
          <a:lstStyle/>
          <a:p>
            <a:r>
              <a:rPr lang="zh-CN" altLang="en-US" sz="1400">
                <a:solidFill>
                  <a:srgbClr val="C00000"/>
                </a:solidFill>
                <a:latin typeface="Calibri" panose="020F0502020204030204" pitchFamily="34" charset="0"/>
              </a:rPr>
              <a:t>                  不是欺诈，授权</a:t>
            </a:r>
          </a:p>
        </p:txBody>
      </p:sp>
      <p:cxnSp>
        <p:nvCxnSpPr>
          <p:cNvPr id="12" name="直接箭头连接符 11"/>
          <p:cNvCxnSpPr/>
          <p:nvPr/>
        </p:nvCxnSpPr>
        <p:spPr>
          <a:xfrm flipH="1" flipV="1">
            <a:off x="3048000" y="2343150"/>
            <a:ext cx="933450" cy="1184275"/>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3256" name="文本框 12"/>
          <p:cNvSpPr txBox="1">
            <a:spLocks noChangeArrowheads="1"/>
          </p:cNvSpPr>
          <p:nvPr/>
        </p:nvSpPr>
        <p:spPr bwMode="auto">
          <a:xfrm>
            <a:off x="2195513" y="2009775"/>
            <a:ext cx="2173287" cy="307975"/>
          </a:xfrm>
          <a:prstGeom prst="rect">
            <a:avLst/>
          </a:prstGeom>
          <a:noFill/>
          <a:ln w="9525">
            <a:noFill/>
            <a:miter lim="800000"/>
          </a:ln>
        </p:spPr>
        <p:txBody>
          <a:bodyPr>
            <a:spAutoFit/>
          </a:bodyPr>
          <a:lstStyle/>
          <a:p>
            <a:r>
              <a:rPr lang="zh-CN" altLang="en-US" sz="1400">
                <a:solidFill>
                  <a:srgbClr val="C00000"/>
                </a:solidFill>
                <a:latin typeface="Calibri" panose="020F0502020204030204" pitchFamily="34" charset="0"/>
              </a:rPr>
              <a:t>数据收集查询</a:t>
            </a:r>
            <a:r>
              <a:rPr lang="en-US" altLang="zh-CN" sz="1400">
                <a:solidFill>
                  <a:srgbClr val="C00000"/>
                </a:solidFill>
                <a:latin typeface="Calibri" panose="020F0502020204030204" pitchFamily="34" charset="0"/>
              </a:rPr>
              <a:t>/</a:t>
            </a:r>
            <a:r>
              <a:rPr lang="zh-CN" altLang="en-US" sz="1400">
                <a:solidFill>
                  <a:srgbClr val="C00000"/>
                </a:solidFill>
                <a:latin typeface="Calibri" panose="020F0502020204030204" pitchFamily="34" charset="0"/>
              </a:rPr>
              <a:t>返回</a:t>
            </a:r>
          </a:p>
        </p:txBody>
      </p:sp>
      <p:cxnSp>
        <p:nvCxnSpPr>
          <p:cNvPr id="14" name="直接箭头连接符 13"/>
          <p:cNvCxnSpPr/>
          <p:nvPr/>
        </p:nvCxnSpPr>
        <p:spPr>
          <a:xfrm>
            <a:off x="3714750" y="2373313"/>
            <a:ext cx="385763" cy="104775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3258" name="文本框 14"/>
          <p:cNvSpPr txBox="1">
            <a:spLocks noChangeArrowheads="1"/>
          </p:cNvSpPr>
          <p:nvPr/>
        </p:nvSpPr>
        <p:spPr bwMode="auto">
          <a:xfrm>
            <a:off x="4587875" y="2009775"/>
            <a:ext cx="1892300" cy="307975"/>
          </a:xfrm>
          <a:prstGeom prst="rect">
            <a:avLst/>
          </a:prstGeom>
          <a:noFill/>
          <a:ln w="9525">
            <a:noFill/>
            <a:miter lim="800000"/>
          </a:ln>
        </p:spPr>
        <p:txBody>
          <a:bodyPr>
            <a:spAutoFit/>
          </a:bodyPr>
          <a:lstStyle/>
          <a:p>
            <a:r>
              <a:rPr lang="zh-CN" altLang="en-US" sz="1400">
                <a:solidFill>
                  <a:srgbClr val="C00000"/>
                </a:solidFill>
                <a:latin typeface="Calibri" panose="020F0502020204030204" pitchFamily="34" charset="0"/>
              </a:rPr>
              <a:t>模型请求</a:t>
            </a:r>
            <a:r>
              <a:rPr lang="en-US" altLang="zh-CN" sz="1400">
                <a:solidFill>
                  <a:srgbClr val="C00000"/>
                </a:solidFill>
                <a:latin typeface="Calibri" panose="020F0502020204030204" pitchFamily="34" charset="0"/>
              </a:rPr>
              <a:t>/</a:t>
            </a:r>
            <a:r>
              <a:rPr lang="zh-CN" altLang="en-US" sz="1400">
                <a:solidFill>
                  <a:srgbClr val="C00000"/>
                </a:solidFill>
                <a:latin typeface="Calibri" panose="020F0502020204030204" pitchFamily="34" charset="0"/>
              </a:rPr>
              <a:t>返回</a:t>
            </a:r>
          </a:p>
        </p:txBody>
      </p:sp>
      <p:cxnSp>
        <p:nvCxnSpPr>
          <p:cNvPr id="16" name="直接箭头连接符 15"/>
          <p:cNvCxnSpPr/>
          <p:nvPr/>
        </p:nvCxnSpPr>
        <p:spPr>
          <a:xfrm flipV="1">
            <a:off x="4587875" y="2252663"/>
            <a:ext cx="200025" cy="1300162"/>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7" name="直接箭头连接符 16"/>
          <p:cNvCxnSpPr>
            <a:stCxn id="53258" idx="2"/>
          </p:cNvCxnSpPr>
          <p:nvPr/>
        </p:nvCxnSpPr>
        <p:spPr>
          <a:xfrm flipH="1">
            <a:off x="4621213" y="2317750"/>
            <a:ext cx="912812" cy="1322388"/>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2" name="椭圆 1"/>
          <p:cNvSpPr/>
          <p:nvPr/>
        </p:nvSpPr>
        <p:spPr>
          <a:xfrm>
            <a:off x="1654175" y="2947988"/>
            <a:ext cx="914400" cy="176688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请求交易授权</a:t>
            </a:r>
          </a:p>
        </p:txBody>
      </p:sp>
      <p:sp>
        <p:nvSpPr>
          <p:cNvPr id="3" name="椭圆 2"/>
          <p:cNvSpPr/>
          <p:nvPr/>
        </p:nvSpPr>
        <p:spPr>
          <a:xfrm>
            <a:off x="3373438" y="3540125"/>
            <a:ext cx="1890712" cy="8429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交易欺诈识别</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标题 3"/>
          <p:cNvSpPr>
            <a:spLocks noGrp="1"/>
          </p:cNvSpPr>
          <p:nvPr>
            <p:ph type="title"/>
          </p:nvPr>
        </p:nvSpPr>
        <p:spPr/>
        <p:txBody>
          <a:bodyPr/>
          <a:lstStyle/>
          <a:p>
            <a:pPr eaLnBrk="1" hangingPunct="1"/>
            <a:r>
              <a:rPr lang="zh-CN" altLang="en-US" sz="3200" b="1" smtClean="0">
                <a:solidFill>
                  <a:srgbClr val="FF0000"/>
                </a:solidFill>
              </a:rPr>
              <a:t>欺诈风险识别效果</a:t>
            </a:r>
          </a:p>
        </p:txBody>
      </p:sp>
      <p:sp>
        <p:nvSpPr>
          <p:cNvPr id="2" name="圆角矩形 1"/>
          <p:cNvSpPr/>
          <p:nvPr/>
        </p:nvSpPr>
        <p:spPr>
          <a:xfrm>
            <a:off x="1155700" y="1970088"/>
            <a:ext cx="2781300" cy="3744912"/>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zh-CN" altLang="en-US" b="1" dirty="0">
                <a:solidFill>
                  <a:srgbClr val="0070C0"/>
                </a:solidFill>
              </a:rPr>
              <a:t>欺诈风险识别效果取决于</a:t>
            </a:r>
            <a:endParaRPr lang="en-US" altLang="zh-CN" b="1" dirty="0">
              <a:solidFill>
                <a:srgbClr val="0070C0"/>
              </a:solidFill>
            </a:endParaRPr>
          </a:p>
          <a:p>
            <a:pPr marL="285750" indent="-285750" fontAlgn="auto">
              <a:spcBef>
                <a:spcPts val="0"/>
              </a:spcBef>
              <a:spcAft>
                <a:spcPts val="0"/>
              </a:spcAft>
              <a:buFont typeface="Arial" panose="020B0604020202020204" pitchFamily="34" charset="0"/>
              <a:buChar char="•"/>
              <a:defRPr/>
            </a:pPr>
            <a:r>
              <a:rPr lang="zh-CN" altLang="en-US" b="1" dirty="0">
                <a:solidFill>
                  <a:srgbClr val="0070C0"/>
                </a:solidFill>
              </a:rPr>
              <a:t>数据收集</a:t>
            </a:r>
            <a:r>
              <a:rPr lang="en-US" altLang="zh-CN" b="1" dirty="0">
                <a:solidFill>
                  <a:srgbClr val="0070C0"/>
                </a:solidFill>
              </a:rPr>
              <a:t>/</a:t>
            </a:r>
            <a:r>
              <a:rPr lang="zh-CN" altLang="en-US" b="1" dirty="0">
                <a:solidFill>
                  <a:srgbClr val="0070C0"/>
                </a:solidFill>
              </a:rPr>
              <a:t>查询</a:t>
            </a:r>
            <a:endParaRPr lang="en-US" altLang="zh-CN" b="1" dirty="0">
              <a:solidFill>
                <a:srgbClr val="0070C0"/>
              </a:solidFill>
            </a:endParaRPr>
          </a:p>
          <a:p>
            <a:pPr marL="285750" indent="-285750" fontAlgn="auto">
              <a:spcBef>
                <a:spcPts val="0"/>
              </a:spcBef>
              <a:spcAft>
                <a:spcPts val="0"/>
              </a:spcAft>
              <a:buFont typeface="Arial" panose="020B0604020202020204" pitchFamily="34" charset="0"/>
              <a:buChar char="•"/>
              <a:defRPr/>
            </a:pPr>
            <a:r>
              <a:rPr lang="zh-CN" altLang="en-US" b="1" dirty="0">
                <a:solidFill>
                  <a:srgbClr val="0070C0"/>
                </a:solidFill>
              </a:rPr>
              <a:t>数据的质量</a:t>
            </a:r>
            <a:endParaRPr lang="en-US" altLang="zh-CN" b="1" dirty="0">
              <a:solidFill>
                <a:srgbClr val="0070C0"/>
              </a:solidFill>
            </a:endParaRPr>
          </a:p>
          <a:p>
            <a:pPr marL="285750" indent="-285750" fontAlgn="auto">
              <a:spcBef>
                <a:spcPts val="0"/>
              </a:spcBef>
              <a:spcAft>
                <a:spcPts val="0"/>
              </a:spcAft>
              <a:buFont typeface="Arial" panose="020B0604020202020204" pitchFamily="34" charset="0"/>
              <a:buChar char="•"/>
              <a:defRPr/>
            </a:pPr>
            <a:r>
              <a:rPr lang="zh-CN" altLang="en-US" b="1" dirty="0">
                <a:solidFill>
                  <a:srgbClr val="0070C0"/>
                </a:solidFill>
              </a:rPr>
              <a:t>数据的处理</a:t>
            </a:r>
            <a:endParaRPr lang="en-US" altLang="zh-CN" b="1" dirty="0">
              <a:solidFill>
                <a:srgbClr val="0070C0"/>
              </a:solidFill>
            </a:endParaRPr>
          </a:p>
          <a:p>
            <a:pPr marL="285750" indent="-285750" fontAlgn="auto">
              <a:spcBef>
                <a:spcPts val="0"/>
              </a:spcBef>
              <a:spcAft>
                <a:spcPts val="0"/>
              </a:spcAft>
              <a:buFont typeface="Arial" panose="020B0604020202020204" pitchFamily="34" charset="0"/>
              <a:buChar char="•"/>
              <a:defRPr/>
            </a:pPr>
            <a:r>
              <a:rPr lang="zh-CN" altLang="en-US" b="1" dirty="0">
                <a:solidFill>
                  <a:srgbClr val="0070C0"/>
                </a:solidFill>
              </a:rPr>
              <a:t>模型的精确性和稳定性</a:t>
            </a:r>
            <a:endParaRPr lang="en-US" altLang="zh-CN" b="1" dirty="0">
              <a:solidFill>
                <a:srgbClr val="0070C0"/>
              </a:solidFill>
            </a:endParaRPr>
          </a:p>
          <a:p>
            <a:pPr marL="285750" indent="-285750" fontAlgn="auto">
              <a:spcBef>
                <a:spcPts val="0"/>
              </a:spcBef>
              <a:spcAft>
                <a:spcPts val="0"/>
              </a:spcAft>
              <a:buFont typeface="Arial" panose="020B0604020202020204" pitchFamily="34" charset="0"/>
              <a:buChar char="•"/>
              <a:defRPr/>
            </a:pPr>
            <a:r>
              <a:rPr lang="zh-CN" altLang="en-US" b="1" dirty="0">
                <a:solidFill>
                  <a:srgbClr val="0070C0"/>
                </a:solidFill>
              </a:rPr>
              <a:t>规则的有效性</a:t>
            </a:r>
          </a:p>
        </p:txBody>
      </p:sp>
      <p:sp>
        <p:nvSpPr>
          <p:cNvPr id="3" name="圆角矩形 2"/>
          <p:cNvSpPr/>
          <p:nvPr/>
        </p:nvSpPr>
        <p:spPr>
          <a:xfrm>
            <a:off x="4256088" y="1970088"/>
            <a:ext cx="4564062" cy="3744912"/>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285750" indent="-285750" fontAlgn="auto">
              <a:spcBef>
                <a:spcPts val="0"/>
              </a:spcBef>
              <a:spcAft>
                <a:spcPts val="0"/>
              </a:spcAft>
              <a:buFont typeface="Arial" panose="020B0604020202020204" pitchFamily="34" charset="0"/>
              <a:buChar char="•"/>
              <a:defRPr/>
            </a:pPr>
            <a:r>
              <a:rPr lang="zh-CN" altLang="en-US" b="1" dirty="0">
                <a:solidFill>
                  <a:srgbClr val="00B050"/>
                </a:solidFill>
              </a:rPr>
              <a:t>中国目前数据碎片化，孤岛化现状增加了数据收集查询难度，质量难以保证</a:t>
            </a:r>
            <a:endParaRPr lang="en-US" altLang="zh-CN" b="1" dirty="0">
              <a:solidFill>
                <a:srgbClr val="00B050"/>
              </a:solidFill>
            </a:endParaRPr>
          </a:p>
          <a:p>
            <a:pPr marL="285750" indent="-285750" fontAlgn="auto">
              <a:spcBef>
                <a:spcPts val="0"/>
              </a:spcBef>
              <a:spcAft>
                <a:spcPts val="0"/>
              </a:spcAft>
              <a:buFont typeface="Arial" panose="020B0604020202020204" pitchFamily="34" charset="0"/>
              <a:buChar char="•"/>
              <a:defRPr/>
            </a:pPr>
            <a:r>
              <a:rPr lang="zh-CN" altLang="en-US" b="1" dirty="0">
                <a:solidFill>
                  <a:srgbClr val="00B050"/>
                </a:solidFill>
              </a:rPr>
              <a:t>数据处理要以业务需要为目标，不完全是技术方法的事</a:t>
            </a:r>
            <a:endParaRPr lang="en-US" altLang="zh-CN" b="1" dirty="0">
              <a:solidFill>
                <a:srgbClr val="00B050"/>
              </a:solidFill>
            </a:endParaRPr>
          </a:p>
          <a:p>
            <a:pPr marL="285750" indent="-285750" fontAlgn="auto">
              <a:spcBef>
                <a:spcPts val="0"/>
              </a:spcBef>
              <a:spcAft>
                <a:spcPts val="0"/>
              </a:spcAft>
              <a:buFont typeface="Arial" panose="020B0604020202020204" pitchFamily="34" charset="0"/>
              <a:buChar char="•"/>
              <a:defRPr/>
            </a:pPr>
            <a:r>
              <a:rPr lang="zh-CN" altLang="en-US" b="1" dirty="0">
                <a:solidFill>
                  <a:srgbClr val="00B050"/>
                </a:solidFill>
              </a:rPr>
              <a:t>建立高质量的预测模型是懂业务的建模专业人士的事，是科学和实际的结合</a:t>
            </a:r>
            <a:endParaRPr lang="en-US" altLang="zh-CN" b="1" dirty="0">
              <a:solidFill>
                <a:srgbClr val="00B050"/>
              </a:solidFill>
            </a:endParaRPr>
          </a:p>
          <a:p>
            <a:pPr marL="285750" indent="-285750" fontAlgn="auto">
              <a:spcBef>
                <a:spcPts val="0"/>
              </a:spcBef>
              <a:spcAft>
                <a:spcPts val="0"/>
              </a:spcAft>
              <a:buFont typeface="Arial" panose="020B0604020202020204" pitchFamily="34" charset="0"/>
              <a:buChar char="•"/>
              <a:defRPr/>
            </a:pPr>
            <a:r>
              <a:rPr lang="zh-CN" altLang="en-US" b="1" dirty="0">
                <a:solidFill>
                  <a:srgbClr val="00B050"/>
                </a:solidFill>
              </a:rPr>
              <a:t>建立有效的基于数据和模型的规则不仅是经验，更重要的是数据分析的洞悉，实验设计和分析，和基于数据的严格验证</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标题 3"/>
          <p:cNvSpPr>
            <a:spLocks noGrp="1"/>
          </p:cNvSpPr>
          <p:nvPr>
            <p:ph type="title"/>
          </p:nvPr>
        </p:nvSpPr>
        <p:spPr/>
        <p:txBody>
          <a:bodyPr/>
          <a:lstStyle/>
          <a:p>
            <a:pPr eaLnBrk="1" hangingPunct="1"/>
            <a:r>
              <a:rPr lang="zh-CN" altLang="en-US" sz="3600" b="1" smtClean="0">
                <a:solidFill>
                  <a:srgbClr val="FF0000"/>
                </a:solidFill>
              </a:rPr>
              <a:t>信用风险识别</a:t>
            </a:r>
          </a:p>
        </p:txBody>
      </p:sp>
      <p:sp>
        <p:nvSpPr>
          <p:cNvPr id="5" name="标题 4"/>
          <p:cNvSpPr txBox="1"/>
          <p:nvPr/>
        </p:nvSpPr>
        <p:spPr>
          <a:xfrm>
            <a:off x="720725" y="2292350"/>
            <a:ext cx="1649413" cy="450850"/>
          </a:xfrm>
          <a:prstGeom prst="rect">
            <a:avLst/>
          </a:prstGeom>
        </p:spPr>
        <p:txBody>
          <a:bodyPr lIns="68580" tIns="34290" rIns="68580" bIns="3429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defRPr/>
            </a:pPr>
            <a:endParaRPr lang="zh-CN" altLang="en-US" sz="3300" dirty="0"/>
          </a:p>
        </p:txBody>
      </p:sp>
      <p:sp>
        <p:nvSpPr>
          <p:cNvPr id="55299" name="文本框 5"/>
          <p:cNvSpPr txBox="1">
            <a:spLocks noChangeArrowheads="1"/>
          </p:cNvSpPr>
          <p:nvPr/>
        </p:nvSpPr>
        <p:spPr bwMode="auto">
          <a:xfrm>
            <a:off x="1042988" y="1916113"/>
            <a:ext cx="7385050" cy="2678112"/>
          </a:xfrm>
          <a:prstGeom prst="rect">
            <a:avLst/>
          </a:prstGeom>
          <a:noFill/>
          <a:ln w="9525">
            <a:noFill/>
            <a:miter lim="800000"/>
          </a:ln>
        </p:spPr>
        <p:txBody>
          <a:bodyPr>
            <a:spAutoFit/>
          </a:bodyPr>
          <a:lstStyle/>
          <a:p>
            <a:pPr marL="284480" indent="-284480">
              <a:buFont typeface="Arial" panose="020B0604020202020204" pitchFamily="34" charset="0"/>
              <a:buChar char="•"/>
            </a:pPr>
            <a:r>
              <a:rPr lang="zh-CN" altLang="en-US" sz="2800">
                <a:solidFill>
                  <a:srgbClr val="0070C0"/>
                </a:solidFill>
                <a:latin typeface="Calibri" panose="020F0502020204030204" pitchFamily="34" charset="0"/>
              </a:rPr>
              <a:t>利用历史数据建立信用风险预测模型</a:t>
            </a:r>
            <a:endParaRPr lang="en-US" altLang="zh-CN" sz="2800">
              <a:solidFill>
                <a:srgbClr val="0070C0"/>
              </a:solidFill>
              <a:latin typeface="Calibri" panose="020F0502020204030204" pitchFamily="34" charset="0"/>
            </a:endParaRPr>
          </a:p>
          <a:p>
            <a:pPr marL="284480" indent="-284480">
              <a:buFont typeface="Arial" panose="020B0604020202020204" pitchFamily="34" charset="0"/>
              <a:buChar char="•"/>
            </a:pPr>
            <a:r>
              <a:rPr lang="zh-CN" altLang="en-US" sz="2800">
                <a:solidFill>
                  <a:srgbClr val="0070C0"/>
                </a:solidFill>
                <a:latin typeface="Calibri" panose="020F0502020204030204" pitchFamily="34" charset="0"/>
              </a:rPr>
              <a:t>审批阶段或账户管理阶段用当时的数据通过模型预测往后一段时间内的违约率</a:t>
            </a:r>
            <a:endParaRPr lang="en-US" altLang="zh-CN" sz="2800">
              <a:solidFill>
                <a:srgbClr val="0070C0"/>
              </a:solidFill>
              <a:latin typeface="Calibri" panose="020F0502020204030204" pitchFamily="34" charset="0"/>
            </a:endParaRPr>
          </a:p>
          <a:p>
            <a:pPr marL="284480" indent="-284480">
              <a:buFont typeface="Arial" panose="020B0604020202020204" pitchFamily="34" charset="0"/>
              <a:buChar char="•"/>
            </a:pPr>
            <a:r>
              <a:rPr lang="zh-CN" altLang="en-US" sz="2800">
                <a:solidFill>
                  <a:srgbClr val="0070C0"/>
                </a:solidFill>
                <a:latin typeface="Calibri" panose="020F0502020204030204" pitchFamily="34" charset="0"/>
              </a:rPr>
              <a:t>根据违约率预测采取相应的信用风险应对措施</a:t>
            </a:r>
            <a:endParaRPr lang="en-US" altLang="zh-CN" sz="2800">
              <a:solidFill>
                <a:srgbClr val="0070C0"/>
              </a:solidFill>
              <a:latin typeface="Calibri" panose="020F0502020204030204" pitchFamily="34" charset="0"/>
            </a:endParaRPr>
          </a:p>
          <a:p>
            <a:pPr marL="284480" indent="-284480">
              <a:buFont typeface="Arial" panose="020B0604020202020204" pitchFamily="34" charset="0"/>
              <a:buChar char="•"/>
            </a:pPr>
            <a:r>
              <a:rPr lang="zh-CN" altLang="en-US" sz="2800">
                <a:solidFill>
                  <a:srgbClr val="0070C0"/>
                </a:solidFill>
                <a:latin typeface="Calibri" panose="020F0502020204030204" pitchFamily="34" charset="0"/>
              </a:rPr>
              <a:t>模型需要监测，调整风险预测基准</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标题 1"/>
          <p:cNvSpPr>
            <a:spLocks noGrp="1"/>
          </p:cNvSpPr>
          <p:nvPr>
            <p:ph type="title"/>
          </p:nvPr>
        </p:nvSpPr>
        <p:spPr/>
        <p:txBody>
          <a:bodyPr/>
          <a:lstStyle/>
          <a:p>
            <a:pPr eaLnBrk="1" hangingPunct="1"/>
            <a:r>
              <a:rPr lang="zh-CN" altLang="en-US" sz="3200" b="1" smtClean="0">
                <a:solidFill>
                  <a:srgbClr val="FF0000"/>
                </a:solidFill>
              </a:rPr>
              <a:t>基于大数据模型决策</a:t>
            </a:r>
          </a:p>
        </p:txBody>
      </p:sp>
      <p:sp>
        <p:nvSpPr>
          <p:cNvPr id="56322" name="AutoShape 3"/>
          <p:cNvSpPr>
            <a:spLocks noChangeArrowheads="1"/>
          </p:cNvSpPr>
          <p:nvPr/>
        </p:nvSpPr>
        <p:spPr bwMode="auto">
          <a:xfrm>
            <a:off x="5788025" y="4489450"/>
            <a:ext cx="196850" cy="215900"/>
          </a:xfrm>
          <a:prstGeom prst="upArrow">
            <a:avLst>
              <a:gd name="adj1" fmla="val 50000"/>
              <a:gd name="adj2" fmla="val 45958"/>
            </a:avLst>
          </a:prstGeom>
          <a:solidFill>
            <a:schemeClr val="accent1"/>
          </a:solidFill>
          <a:ln w="9525">
            <a:solidFill>
              <a:schemeClr val="tx1"/>
            </a:solidFill>
            <a:miter lim="800000"/>
          </a:ln>
        </p:spPr>
        <p:txBody>
          <a:bodyPr vert="eaVert" anchor="ctr"/>
          <a:lstStyle/>
          <a:p>
            <a:endParaRPr lang="zh-CN" altLang="en-US" sz="1000">
              <a:latin typeface="Calibri" panose="020F0502020204030204" pitchFamily="34" charset="0"/>
            </a:endParaRPr>
          </a:p>
        </p:txBody>
      </p:sp>
      <p:sp>
        <p:nvSpPr>
          <p:cNvPr id="6" name="AutoShape 5"/>
          <p:cNvSpPr>
            <a:spLocks noChangeArrowheads="1"/>
          </p:cNvSpPr>
          <p:nvPr/>
        </p:nvSpPr>
        <p:spPr bwMode="auto">
          <a:xfrm>
            <a:off x="1244600" y="2047875"/>
            <a:ext cx="1092200" cy="809625"/>
          </a:xfrm>
          <a:prstGeom prst="flowChartAlternateProcess">
            <a:avLst/>
          </a:prstGeom>
          <a:solidFill>
            <a:schemeClr val="bg1"/>
          </a:solidFill>
          <a:ln w="9525" cmpd="sng">
            <a:solidFill>
              <a:schemeClr val="tx1"/>
            </a:solidFill>
            <a:miter lim="800000"/>
          </a:ln>
          <a:effectLst>
            <a:outerShdw blurRad="63500" dist="29783" dir="3885598" algn="ctr" rotWithShape="0">
              <a:schemeClr val="bg2">
                <a:alpha val="74998"/>
              </a:schemeClr>
            </a:outerShdw>
          </a:effectLst>
        </p:spPr>
        <p:txBody>
          <a:bodyPr wrap="none" anchor="ctr"/>
          <a:lstStyle/>
          <a:p>
            <a:pPr marL="39370" indent="157480" fontAlgn="auto">
              <a:spcBef>
                <a:spcPts val="0"/>
              </a:spcBef>
              <a:spcAft>
                <a:spcPts val="0"/>
              </a:spcAft>
              <a:buFontTx/>
              <a:buChar char="•"/>
              <a:defRPr/>
            </a:pPr>
            <a:r>
              <a:rPr lang="en-US" altLang="en-US" sz="1050" dirty="0">
                <a:latin typeface="宋体" panose="02010600030101010101" pitchFamily="2" charset="-122"/>
                <a:ea typeface="宋体" panose="02010600030101010101" pitchFamily="2" charset="-122"/>
              </a:rPr>
              <a:t>数据</a:t>
            </a:r>
            <a:r>
              <a:rPr lang="zh-CN" altLang="en-US" sz="1050" dirty="0">
                <a:latin typeface="宋体" panose="02010600030101010101" pitchFamily="2" charset="-122"/>
                <a:ea typeface="宋体" panose="02010600030101010101" pitchFamily="2" charset="-122"/>
              </a:rPr>
              <a:t>整合</a:t>
            </a:r>
            <a:endParaRPr lang="en-US" altLang="zh-CN" sz="1050" dirty="0">
              <a:latin typeface="宋体" panose="02010600030101010101" pitchFamily="2" charset="-122"/>
              <a:ea typeface="宋体" panose="02010600030101010101" pitchFamily="2" charset="-122"/>
            </a:endParaRPr>
          </a:p>
          <a:p>
            <a:pPr marL="39370" indent="157480" fontAlgn="auto">
              <a:spcBef>
                <a:spcPts val="0"/>
              </a:spcBef>
              <a:spcAft>
                <a:spcPts val="0"/>
              </a:spcAft>
              <a:buFontTx/>
              <a:buChar char="•"/>
              <a:defRPr/>
            </a:pPr>
            <a:r>
              <a:rPr lang="zh-CN" altLang="en-US" sz="1050" dirty="0">
                <a:latin typeface="宋体" panose="02010600030101010101" pitchFamily="2" charset="-122"/>
                <a:ea typeface="宋体" panose="02010600030101010101" pitchFamily="2" charset="-122"/>
              </a:rPr>
              <a:t>数据转化</a:t>
            </a:r>
            <a:endParaRPr lang="en-US" altLang="en-US" sz="1050" dirty="0">
              <a:latin typeface="宋体" panose="02010600030101010101" pitchFamily="2" charset="-122"/>
              <a:ea typeface="宋体" panose="02010600030101010101" pitchFamily="2" charset="-122"/>
            </a:endParaRPr>
          </a:p>
          <a:p>
            <a:pPr marL="39370" indent="157480" fontAlgn="auto">
              <a:spcBef>
                <a:spcPts val="0"/>
              </a:spcBef>
              <a:spcAft>
                <a:spcPts val="0"/>
              </a:spcAft>
              <a:buFontTx/>
              <a:buChar char="•"/>
              <a:defRPr/>
            </a:pPr>
            <a:r>
              <a:rPr lang="en-US" altLang="en-US" sz="1050" dirty="0">
                <a:latin typeface="宋体" panose="02010600030101010101" pitchFamily="2" charset="-122"/>
                <a:ea typeface="宋体" panose="02010600030101010101" pitchFamily="2" charset="-122"/>
              </a:rPr>
              <a:t>数据分析</a:t>
            </a:r>
          </a:p>
          <a:p>
            <a:pPr marL="39370" indent="157480" fontAlgn="auto">
              <a:spcBef>
                <a:spcPts val="0"/>
              </a:spcBef>
              <a:spcAft>
                <a:spcPts val="0"/>
              </a:spcAft>
              <a:buFontTx/>
              <a:buChar char="•"/>
              <a:defRPr/>
            </a:pPr>
            <a:r>
              <a:rPr lang="en-US" altLang="en-US" sz="1050" dirty="0">
                <a:latin typeface="宋体" panose="02010600030101010101" pitchFamily="2" charset="-122"/>
                <a:ea typeface="宋体" panose="02010600030101010101" pitchFamily="2" charset="-122"/>
              </a:rPr>
              <a:t>数据挖掘</a:t>
            </a:r>
          </a:p>
        </p:txBody>
      </p:sp>
      <p:sp>
        <p:nvSpPr>
          <p:cNvPr id="7" name="AutoShape 7"/>
          <p:cNvSpPr>
            <a:spLocks noChangeArrowheads="1"/>
          </p:cNvSpPr>
          <p:nvPr/>
        </p:nvSpPr>
        <p:spPr bwMode="auto">
          <a:xfrm>
            <a:off x="2952750" y="2041525"/>
            <a:ext cx="1293813" cy="811213"/>
          </a:xfrm>
          <a:prstGeom prst="flowChartAlternateProcess">
            <a:avLst/>
          </a:prstGeom>
          <a:solidFill>
            <a:schemeClr val="bg1"/>
          </a:solidFill>
          <a:ln w="9525" cap="flat" cmpd="sng">
            <a:solidFill>
              <a:schemeClr val="tx1"/>
            </a:solidFill>
            <a:miter lim="800000"/>
          </a:ln>
          <a:effectLst>
            <a:outerShdw blurRad="63500" dist="29783" dir="3885598" algn="ctr" rotWithShape="0">
              <a:schemeClr val="bg2">
                <a:alpha val="74998"/>
              </a:schemeClr>
            </a:outerShdw>
          </a:effectLst>
        </p:spPr>
        <p:txBody>
          <a:bodyPr wrap="none" anchor="ctr"/>
          <a:lstStyle/>
          <a:p>
            <a:pPr marL="138430" indent="133350">
              <a:buFontTx/>
              <a:buChar char="•"/>
              <a:defRPr/>
            </a:pPr>
            <a:r>
              <a:rPr lang="zh-CN" altLang="en-US" sz="1000">
                <a:latin typeface="宋体" panose="02010600030101010101" pitchFamily="2" charset="-122"/>
              </a:rPr>
              <a:t>欺诈风险模型</a:t>
            </a:r>
            <a:endParaRPr lang="en-US" sz="1000">
              <a:latin typeface="Calibri" panose="020F0502020204030204" pitchFamily="34" charset="0"/>
            </a:endParaRPr>
          </a:p>
          <a:p>
            <a:pPr marL="138430" indent="133350">
              <a:buFontTx/>
              <a:buChar char="•"/>
              <a:defRPr/>
            </a:pPr>
            <a:r>
              <a:rPr lang="zh-CN" altLang="en-US" sz="1000">
                <a:latin typeface="宋体" panose="02010600030101010101" pitchFamily="2" charset="-122"/>
              </a:rPr>
              <a:t>信用风险模型</a:t>
            </a:r>
            <a:endParaRPr lang="en-US" altLang="zh-CN" sz="1000">
              <a:latin typeface="宋体" panose="02010600030101010101" pitchFamily="2" charset="-122"/>
            </a:endParaRPr>
          </a:p>
          <a:p>
            <a:pPr marL="138430" indent="133350">
              <a:buFontTx/>
              <a:buChar char="•"/>
              <a:defRPr/>
            </a:pPr>
            <a:r>
              <a:rPr lang="zh-CN" altLang="en-US" sz="1000">
                <a:latin typeface="宋体" panose="02010600030101010101" pitchFamily="2" charset="-122"/>
              </a:rPr>
              <a:t>价值模型</a:t>
            </a:r>
            <a:endParaRPr lang="zh-CN" altLang="en-US" sz="1000">
              <a:latin typeface="Calibri" panose="020F0502020204030204" pitchFamily="34" charset="0"/>
            </a:endParaRPr>
          </a:p>
        </p:txBody>
      </p:sp>
      <p:grpSp>
        <p:nvGrpSpPr>
          <p:cNvPr id="56325" name="Group 8"/>
          <p:cNvGrpSpPr/>
          <p:nvPr/>
        </p:nvGrpSpPr>
        <p:grpSpPr bwMode="auto">
          <a:xfrm>
            <a:off x="722313" y="3105150"/>
            <a:ext cx="6249987" cy="1187450"/>
            <a:chOff x="0" y="0"/>
            <a:chExt cx="9656" cy="3288"/>
          </a:xfrm>
        </p:grpSpPr>
        <p:sp>
          <p:nvSpPr>
            <p:cNvPr id="9" name="Rectangle 9"/>
            <p:cNvSpPr>
              <a:spLocks noChangeArrowheads="1"/>
            </p:cNvSpPr>
            <p:nvPr/>
          </p:nvSpPr>
          <p:spPr bwMode="auto">
            <a:xfrm>
              <a:off x="0" y="0"/>
              <a:ext cx="9656" cy="3288"/>
            </a:xfrm>
            <a:prstGeom prst="rect">
              <a:avLst/>
            </a:prstGeom>
            <a:solidFill>
              <a:schemeClr val="bg1"/>
            </a:solidFill>
            <a:ln w="9525" cmpd="sng">
              <a:solidFill>
                <a:schemeClr val="tx1"/>
              </a:solidFill>
              <a:miter lim="800000"/>
            </a:ln>
            <a:effectLst>
              <a:outerShdw blurRad="63500" dist="107763" dir="8100000" algn="ctr" rotWithShape="0">
                <a:schemeClr val="bg2">
                  <a:alpha val="50000"/>
                </a:schemeClr>
              </a:outerShdw>
            </a:effectLst>
          </p:spPr>
          <p:txBody>
            <a:bodyPr anchor="ctr"/>
            <a:lstStyle/>
            <a:p>
              <a:pPr>
                <a:defRPr/>
              </a:pPr>
              <a:endParaRPr lang="zh-CN" altLang="en-US" sz="1000">
                <a:latin typeface="Calibri" panose="020F0502020204030204" pitchFamily="34" charset="0"/>
              </a:endParaRPr>
            </a:p>
          </p:txBody>
        </p:sp>
        <p:sp>
          <p:nvSpPr>
            <p:cNvPr id="10" name="Line 10"/>
            <p:cNvSpPr>
              <a:spLocks noChangeShapeType="1"/>
            </p:cNvSpPr>
            <p:nvPr/>
          </p:nvSpPr>
          <p:spPr bwMode="auto">
            <a:xfrm>
              <a:off x="0" y="2154"/>
              <a:ext cx="9656" cy="0"/>
            </a:xfrm>
            <a:prstGeom prst="line">
              <a:avLst/>
            </a:prstGeom>
            <a:noFill/>
            <a:ln w="9525" cmpd="sng">
              <a:solidFill>
                <a:schemeClr val="tx1"/>
              </a:solidFill>
              <a:round/>
            </a:ln>
            <a:effectLst>
              <a:outerShdw blurRad="63500" dist="107763" dir="8100000" algn="ctr" rotWithShape="0">
                <a:schemeClr val="bg2">
                  <a:alpha val="50000"/>
                </a:schemeClr>
              </a:outerShdw>
            </a:effectLst>
          </p:spPr>
          <p:txBody>
            <a:bodyPr/>
            <a:lstStyle/>
            <a:p>
              <a:pPr fontAlgn="auto">
                <a:spcBef>
                  <a:spcPts val="0"/>
                </a:spcBef>
                <a:spcAft>
                  <a:spcPts val="0"/>
                </a:spcAft>
                <a:defRPr/>
              </a:pPr>
              <a:endParaRPr lang="en-US" altLang="en-US" sz="1050">
                <a:latin typeface="+mj-ea"/>
                <a:ea typeface="+mj-ea"/>
              </a:endParaRPr>
            </a:p>
          </p:txBody>
        </p:sp>
        <p:sp>
          <p:nvSpPr>
            <p:cNvPr id="11" name="Line 11"/>
            <p:cNvSpPr>
              <a:spLocks noChangeShapeType="1"/>
            </p:cNvSpPr>
            <p:nvPr/>
          </p:nvSpPr>
          <p:spPr bwMode="auto">
            <a:xfrm>
              <a:off x="3193" y="0"/>
              <a:ext cx="0" cy="2154"/>
            </a:xfrm>
            <a:prstGeom prst="line">
              <a:avLst/>
            </a:prstGeom>
            <a:noFill/>
            <a:ln w="9525" cmpd="sng">
              <a:solidFill>
                <a:schemeClr val="tx1"/>
              </a:solidFill>
              <a:round/>
            </a:ln>
            <a:effectLst>
              <a:outerShdw blurRad="63500" dist="107763" dir="8100000" algn="ctr" rotWithShape="0">
                <a:schemeClr val="bg2">
                  <a:alpha val="50000"/>
                </a:schemeClr>
              </a:outerShdw>
            </a:effectLst>
          </p:spPr>
          <p:txBody>
            <a:bodyPr/>
            <a:lstStyle/>
            <a:p>
              <a:pPr fontAlgn="auto">
                <a:spcBef>
                  <a:spcPts val="0"/>
                </a:spcBef>
                <a:spcAft>
                  <a:spcPts val="0"/>
                </a:spcAft>
                <a:defRPr/>
              </a:pPr>
              <a:endParaRPr lang="en-US" altLang="en-US" sz="1050">
                <a:latin typeface="+mj-ea"/>
                <a:ea typeface="+mj-ea"/>
              </a:endParaRPr>
            </a:p>
          </p:txBody>
        </p:sp>
        <p:sp>
          <p:nvSpPr>
            <p:cNvPr id="12" name="Line 12"/>
            <p:cNvSpPr>
              <a:spLocks noChangeShapeType="1"/>
            </p:cNvSpPr>
            <p:nvPr/>
          </p:nvSpPr>
          <p:spPr bwMode="auto">
            <a:xfrm>
              <a:off x="6480" y="0"/>
              <a:ext cx="2" cy="2154"/>
            </a:xfrm>
            <a:prstGeom prst="line">
              <a:avLst/>
            </a:prstGeom>
            <a:noFill/>
            <a:ln w="9525" cap="flat" cmpd="sng">
              <a:solidFill>
                <a:schemeClr val="tx1"/>
              </a:solidFill>
              <a:round/>
            </a:ln>
            <a:effectLst>
              <a:outerShdw blurRad="63500" dist="107763" dir="8100000" algn="ctr" rotWithShape="0">
                <a:schemeClr val="bg2">
                  <a:alpha val="50000"/>
                </a:schemeClr>
              </a:outerShdw>
            </a:effectLst>
          </p:spPr>
          <p:txBody>
            <a:bodyPr/>
            <a:lstStyle/>
            <a:p>
              <a:pPr fontAlgn="auto">
                <a:spcBef>
                  <a:spcPts val="0"/>
                </a:spcBef>
                <a:spcAft>
                  <a:spcPts val="0"/>
                </a:spcAft>
                <a:defRPr/>
              </a:pPr>
              <a:endParaRPr lang="en-US" altLang="en-US" sz="1050">
                <a:latin typeface="+mj-ea"/>
                <a:ea typeface="+mj-ea"/>
              </a:endParaRPr>
            </a:p>
          </p:txBody>
        </p:sp>
      </p:grpSp>
      <p:sp>
        <p:nvSpPr>
          <p:cNvPr id="13" name="Text Box 13"/>
          <p:cNvSpPr txBox="1">
            <a:spLocks noChangeArrowheads="1"/>
          </p:cNvSpPr>
          <p:nvPr/>
        </p:nvSpPr>
        <p:spPr bwMode="auto">
          <a:xfrm>
            <a:off x="1203325" y="3322638"/>
            <a:ext cx="979488" cy="414337"/>
          </a:xfrm>
          <a:prstGeom prst="rect">
            <a:avLst/>
          </a:prstGeom>
          <a:noFill/>
          <a:ln>
            <a:noFill/>
          </a:ln>
        </p:spPr>
        <p:txBody>
          <a:bodyPr>
            <a:spAutoFit/>
          </a:bodyPr>
          <a:lstStyle/>
          <a:p>
            <a:pPr fontAlgn="auto">
              <a:spcBef>
                <a:spcPts val="0"/>
              </a:spcBef>
              <a:spcAft>
                <a:spcPts val="0"/>
              </a:spcAft>
              <a:defRPr/>
            </a:pPr>
            <a:r>
              <a:rPr lang="zh-CN" altLang="en-US" sz="1050" dirty="0">
                <a:latin typeface="宋体" panose="02010600030101010101" pitchFamily="2" charset="-122"/>
                <a:ea typeface="宋体" panose="02010600030101010101" pitchFamily="2" charset="-122"/>
              </a:rPr>
              <a:t>非结构化数据</a:t>
            </a:r>
            <a:endParaRPr lang="en-US" altLang="en-US" sz="1050" dirty="0">
              <a:latin typeface="宋体" panose="02010600030101010101" pitchFamily="2" charset="-122"/>
              <a:ea typeface="宋体" panose="02010600030101010101" pitchFamily="2" charset="-122"/>
            </a:endParaRPr>
          </a:p>
        </p:txBody>
      </p:sp>
      <p:sp>
        <p:nvSpPr>
          <p:cNvPr id="14" name="Text Box 14"/>
          <p:cNvSpPr txBox="1">
            <a:spLocks noChangeArrowheads="1"/>
          </p:cNvSpPr>
          <p:nvPr/>
        </p:nvSpPr>
        <p:spPr bwMode="auto">
          <a:xfrm>
            <a:off x="2963863" y="3324225"/>
            <a:ext cx="982662" cy="254000"/>
          </a:xfrm>
          <a:prstGeom prst="rect">
            <a:avLst/>
          </a:prstGeom>
          <a:noFill/>
          <a:ln>
            <a:noFill/>
          </a:ln>
          <a:effectLst/>
        </p:spPr>
        <p:txBody>
          <a:bodyPr>
            <a:spAutoFit/>
          </a:bodyPr>
          <a:lstStyle/>
          <a:p>
            <a:pPr fontAlgn="auto">
              <a:spcBef>
                <a:spcPts val="0"/>
              </a:spcBef>
              <a:spcAft>
                <a:spcPts val="0"/>
              </a:spcAft>
              <a:defRPr/>
            </a:pPr>
            <a:r>
              <a:rPr lang="en-US" altLang="en-US" sz="1050" dirty="0">
                <a:latin typeface="宋体" panose="02010600030101010101" pitchFamily="2" charset="-122"/>
                <a:ea typeface="宋体" panose="02010600030101010101" pitchFamily="2" charset="-122"/>
              </a:rPr>
              <a:t>结构化数据</a:t>
            </a:r>
          </a:p>
        </p:txBody>
      </p:sp>
      <p:sp>
        <p:nvSpPr>
          <p:cNvPr id="15" name="Text Box 15"/>
          <p:cNvSpPr txBox="1">
            <a:spLocks noChangeArrowheads="1"/>
          </p:cNvSpPr>
          <p:nvPr/>
        </p:nvSpPr>
        <p:spPr bwMode="auto">
          <a:xfrm>
            <a:off x="5189538" y="3333750"/>
            <a:ext cx="1511300" cy="254000"/>
          </a:xfrm>
          <a:prstGeom prst="rect">
            <a:avLst/>
          </a:prstGeom>
          <a:noFill/>
          <a:ln>
            <a:noFill/>
          </a:ln>
          <a:effectLst/>
        </p:spPr>
        <p:txBody>
          <a:bodyPr>
            <a:spAutoFit/>
          </a:bodyPr>
          <a:lstStyle/>
          <a:p>
            <a:pPr fontAlgn="auto">
              <a:spcBef>
                <a:spcPts val="0"/>
              </a:spcBef>
              <a:spcAft>
                <a:spcPts val="0"/>
              </a:spcAft>
              <a:defRPr/>
            </a:pPr>
            <a:r>
              <a:rPr lang="en-US" altLang="en-US" sz="1050" dirty="0">
                <a:latin typeface="宋体" panose="02010600030101010101" pitchFamily="2" charset="-122"/>
                <a:ea typeface="宋体" panose="02010600030101010101" pitchFamily="2" charset="-122"/>
              </a:rPr>
              <a:t>自然语言处理，搜索</a:t>
            </a:r>
          </a:p>
        </p:txBody>
      </p:sp>
      <p:sp>
        <p:nvSpPr>
          <p:cNvPr id="56329" name="Text Box 16"/>
          <p:cNvSpPr txBox="1">
            <a:spLocks noChangeArrowheads="1"/>
          </p:cNvSpPr>
          <p:nvPr/>
        </p:nvSpPr>
        <p:spPr bwMode="auto">
          <a:xfrm>
            <a:off x="2566988" y="3968750"/>
            <a:ext cx="1816100" cy="252413"/>
          </a:xfrm>
          <a:prstGeom prst="rect">
            <a:avLst/>
          </a:prstGeom>
          <a:noFill/>
          <a:ln w="9525">
            <a:noFill/>
            <a:miter lim="800000"/>
          </a:ln>
        </p:spPr>
        <p:txBody>
          <a:bodyPr>
            <a:spAutoFit/>
          </a:bodyPr>
          <a:lstStyle/>
          <a:p>
            <a:r>
              <a:rPr lang="en-US" altLang="zh-CN" sz="1000">
                <a:latin typeface="Calibri" panose="020F0502020204030204" pitchFamily="34" charset="0"/>
              </a:rPr>
              <a:t>Hadoop, MySQL </a:t>
            </a:r>
            <a:r>
              <a:rPr lang="zh-CN" altLang="en-US" sz="1000">
                <a:latin typeface="Calibri" panose="020F0502020204030204" pitchFamily="34" charset="0"/>
              </a:rPr>
              <a:t>集群</a:t>
            </a:r>
          </a:p>
        </p:txBody>
      </p:sp>
      <p:sp>
        <p:nvSpPr>
          <p:cNvPr id="17" name="AutoShape 17"/>
          <p:cNvSpPr>
            <a:spLocks noChangeArrowheads="1"/>
          </p:cNvSpPr>
          <p:nvPr/>
        </p:nvSpPr>
        <p:spPr bwMode="auto">
          <a:xfrm>
            <a:off x="1089025" y="4867275"/>
            <a:ext cx="914400" cy="476250"/>
          </a:xfrm>
          <a:prstGeom prst="flowChartMagneticDisk">
            <a:avLst/>
          </a:prstGeom>
          <a:noFill/>
          <a:ln w="9525" cmpd="sng">
            <a:solidFill>
              <a:schemeClr val="tx1"/>
            </a:solidFill>
            <a:round/>
          </a:ln>
          <a:effectLst/>
        </p:spPr>
        <p:txBody>
          <a:bodyPr wrap="none" anchor="ctr"/>
          <a:lstStyle/>
          <a:p>
            <a:pPr algn="ctr" fontAlgn="auto">
              <a:spcBef>
                <a:spcPts val="0"/>
              </a:spcBef>
              <a:spcAft>
                <a:spcPts val="0"/>
              </a:spcAft>
              <a:defRPr/>
            </a:pPr>
            <a:r>
              <a:rPr lang="en-US" altLang="en-US" sz="1050" dirty="0">
                <a:latin typeface="宋体" panose="02010600030101010101" pitchFamily="2" charset="-122"/>
                <a:ea typeface="宋体" panose="02010600030101010101" pitchFamily="2" charset="-122"/>
              </a:rPr>
              <a:t>用户授权</a:t>
            </a:r>
          </a:p>
        </p:txBody>
      </p:sp>
      <p:sp>
        <p:nvSpPr>
          <p:cNvPr id="18" name="AutoShape 18"/>
          <p:cNvSpPr>
            <a:spLocks noChangeArrowheads="1"/>
          </p:cNvSpPr>
          <p:nvPr/>
        </p:nvSpPr>
        <p:spPr bwMode="auto">
          <a:xfrm>
            <a:off x="3719513" y="4830763"/>
            <a:ext cx="914400" cy="735012"/>
          </a:xfrm>
          <a:prstGeom prst="flowChartMagneticDisk">
            <a:avLst/>
          </a:prstGeom>
          <a:noFill/>
          <a:ln w="9525" cap="flat" cmpd="sng">
            <a:solidFill>
              <a:schemeClr val="tx1"/>
            </a:solidFill>
            <a:round/>
          </a:ln>
          <a:effectLst/>
        </p:spPr>
        <p:txBody>
          <a:bodyPr wrap="none" anchor="ctr"/>
          <a:lstStyle/>
          <a:p>
            <a:pPr algn="ctr" fontAlgn="auto">
              <a:spcBef>
                <a:spcPts val="0"/>
              </a:spcBef>
              <a:spcAft>
                <a:spcPts val="0"/>
              </a:spcAft>
              <a:defRPr/>
            </a:pPr>
            <a:r>
              <a:rPr lang="en-US" altLang="en-US" sz="1050" dirty="0">
                <a:latin typeface="宋体" panose="02010600030101010101" pitchFamily="2" charset="-122"/>
                <a:ea typeface="宋体" panose="02010600030101010101" pitchFamily="2" charset="-122"/>
              </a:rPr>
              <a:t>合作</a:t>
            </a:r>
          </a:p>
          <a:p>
            <a:pPr algn="ctr" fontAlgn="auto">
              <a:spcBef>
                <a:spcPts val="0"/>
              </a:spcBef>
              <a:spcAft>
                <a:spcPts val="0"/>
              </a:spcAft>
              <a:defRPr/>
            </a:pPr>
            <a:r>
              <a:rPr lang="en-US" altLang="en-US" sz="1050" dirty="0">
                <a:latin typeface="宋体" panose="02010600030101010101" pitchFamily="2" charset="-122"/>
                <a:ea typeface="宋体" panose="02010600030101010101" pitchFamily="2" charset="-122"/>
              </a:rPr>
              <a:t>第三方</a:t>
            </a:r>
          </a:p>
        </p:txBody>
      </p:sp>
      <p:sp>
        <p:nvSpPr>
          <p:cNvPr id="19" name="AutoShape 19"/>
          <p:cNvSpPr>
            <a:spLocks noChangeArrowheads="1"/>
          </p:cNvSpPr>
          <p:nvPr/>
        </p:nvSpPr>
        <p:spPr bwMode="auto">
          <a:xfrm>
            <a:off x="4897438" y="4819650"/>
            <a:ext cx="1830387" cy="665163"/>
          </a:xfrm>
          <a:prstGeom prst="cloudCallout">
            <a:avLst>
              <a:gd name="adj1" fmla="val -21310"/>
              <a:gd name="adj2" fmla="val 39009"/>
            </a:avLst>
          </a:prstGeom>
          <a:solidFill>
            <a:schemeClr val="bg1"/>
          </a:solidFill>
          <a:ln w="9525" cmpd="sng">
            <a:solidFill>
              <a:schemeClr val="tx1"/>
            </a:solidFill>
            <a:round/>
          </a:ln>
          <a:effectLst/>
        </p:spPr>
        <p:txBody>
          <a:bodyPr wrap="none" anchor="ctr"/>
          <a:lstStyle/>
          <a:p>
            <a:pPr algn="ctr" fontAlgn="auto">
              <a:spcBef>
                <a:spcPts val="0"/>
              </a:spcBef>
              <a:spcAft>
                <a:spcPts val="0"/>
              </a:spcAft>
              <a:defRPr/>
            </a:pPr>
            <a:r>
              <a:rPr lang="en-US" altLang="en-US" sz="1050" dirty="0">
                <a:latin typeface="宋体" panose="02010600030101010101" pitchFamily="2" charset="-122"/>
                <a:ea typeface="宋体" panose="02010600030101010101" pitchFamily="2" charset="-122"/>
              </a:rPr>
              <a:t>互联网爬虫</a:t>
            </a:r>
          </a:p>
        </p:txBody>
      </p:sp>
      <p:sp>
        <p:nvSpPr>
          <p:cNvPr id="56333" name="Oval 21"/>
          <p:cNvSpPr>
            <a:spLocks noChangeArrowheads="1"/>
          </p:cNvSpPr>
          <p:nvPr/>
        </p:nvSpPr>
        <p:spPr bwMode="auto">
          <a:xfrm>
            <a:off x="7261225" y="2209800"/>
            <a:ext cx="1174750" cy="485775"/>
          </a:xfrm>
          <a:prstGeom prst="ellipse">
            <a:avLst/>
          </a:prstGeom>
          <a:noFill/>
          <a:ln w="9525">
            <a:solidFill>
              <a:schemeClr val="tx1"/>
            </a:solidFill>
            <a:round/>
          </a:ln>
        </p:spPr>
        <p:txBody>
          <a:bodyPr wrap="none" anchor="ctr"/>
          <a:lstStyle/>
          <a:p>
            <a:pPr algn="ctr"/>
            <a:r>
              <a:rPr lang="zh-CN" altLang="en-US" sz="1000">
                <a:latin typeface="宋体" panose="02010600030101010101" pitchFamily="2" charset="-122"/>
              </a:rPr>
              <a:t>信用决策</a:t>
            </a:r>
            <a:endParaRPr lang="zh-CN" altLang="en-US" sz="1000">
              <a:latin typeface="Calibri" panose="020F0502020204030204" pitchFamily="34" charset="0"/>
            </a:endParaRPr>
          </a:p>
        </p:txBody>
      </p:sp>
      <p:sp>
        <p:nvSpPr>
          <p:cNvPr id="56334" name="AutoShape 24"/>
          <p:cNvSpPr>
            <a:spLocks noChangeArrowheads="1"/>
          </p:cNvSpPr>
          <p:nvPr/>
        </p:nvSpPr>
        <p:spPr bwMode="auto">
          <a:xfrm>
            <a:off x="1479550" y="4476750"/>
            <a:ext cx="195263" cy="215900"/>
          </a:xfrm>
          <a:prstGeom prst="upArrow">
            <a:avLst>
              <a:gd name="adj1" fmla="val 50000"/>
              <a:gd name="adj2" fmla="val 70774"/>
            </a:avLst>
          </a:prstGeom>
          <a:solidFill>
            <a:schemeClr val="accent1"/>
          </a:solidFill>
          <a:ln w="9525">
            <a:solidFill>
              <a:schemeClr val="tx1"/>
            </a:solidFill>
            <a:miter lim="800000"/>
          </a:ln>
        </p:spPr>
        <p:txBody>
          <a:bodyPr vert="eaVert" anchor="ctr"/>
          <a:lstStyle/>
          <a:p>
            <a:endParaRPr lang="zh-CN" altLang="en-US" sz="1000">
              <a:latin typeface="Calibri" panose="020F0502020204030204" pitchFamily="34" charset="0"/>
            </a:endParaRPr>
          </a:p>
        </p:txBody>
      </p:sp>
      <p:sp>
        <p:nvSpPr>
          <p:cNvPr id="56335" name="AutoShape 25"/>
          <p:cNvSpPr>
            <a:spLocks noChangeArrowheads="1"/>
          </p:cNvSpPr>
          <p:nvPr/>
        </p:nvSpPr>
        <p:spPr bwMode="auto">
          <a:xfrm>
            <a:off x="2814638" y="4454525"/>
            <a:ext cx="196850" cy="215900"/>
          </a:xfrm>
          <a:prstGeom prst="upArrow">
            <a:avLst>
              <a:gd name="adj1" fmla="val 50000"/>
              <a:gd name="adj2" fmla="val 70772"/>
            </a:avLst>
          </a:prstGeom>
          <a:solidFill>
            <a:schemeClr val="accent1"/>
          </a:solidFill>
          <a:ln w="9525">
            <a:solidFill>
              <a:schemeClr val="tx1"/>
            </a:solidFill>
            <a:miter lim="800000"/>
          </a:ln>
        </p:spPr>
        <p:txBody>
          <a:bodyPr vert="eaVert" anchor="ctr"/>
          <a:lstStyle/>
          <a:p>
            <a:endParaRPr lang="zh-CN" altLang="en-US" sz="1000">
              <a:latin typeface="Calibri" panose="020F0502020204030204" pitchFamily="34" charset="0"/>
            </a:endParaRPr>
          </a:p>
        </p:txBody>
      </p:sp>
      <p:sp>
        <p:nvSpPr>
          <p:cNvPr id="56336" name="AutoShape 26"/>
          <p:cNvSpPr>
            <a:spLocks noChangeArrowheads="1"/>
          </p:cNvSpPr>
          <p:nvPr/>
        </p:nvSpPr>
        <p:spPr bwMode="auto">
          <a:xfrm>
            <a:off x="2409825" y="2308225"/>
            <a:ext cx="427038" cy="276225"/>
          </a:xfrm>
          <a:prstGeom prst="rightArrow">
            <a:avLst>
              <a:gd name="adj1" fmla="val 50343"/>
              <a:gd name="adj2" fmla="val 49207"/>
            </a:avLst>
          </a:prstGeom>
          <a:solidFill>
            <a:schemeClr val="accent1"/>
          </a:solidFill>
          <a:ln w="9525">
            <a:solidFill>
              <a:schemeClr val="tx1"/>
            </a:solidFill>
            <a:miter lim="800000"/>
          </a:ln>
        </p:spPr>
        <p:txBody>
          <a:bodyPr anchor="ctr"/>
          <a:lstStyle/>
          <a:p>
            <a:endParaRPr lang="zh-CN" altLang="en-US" sz="1000">
              <a:latin typeface="Calibri" panose="020F0502020204030204" pitchFamily="34" charset="0"/>
            </a:endParaRPr>
          </a:p>
        </p:txBody>
      </p:sp>
      <p:sp>
        <p:nvSpPr>
          <p:cNvPr id="56337" name="AutoShape 27"/>
          <p:cNvSpPr>
            <a:spLocks noChangeArrowheads="1"/>
          </p:cNvSpPr>
          <p:nvPr/>
        </p:nvSpPr>
        <p:spPr bwMode="auto">
          <a:xfrm>
            <a:off x="4297363" y="2301875"/>
            <a:ext cx="425450" cy="276225"/>
          </a:xfrm>
          <a:prstGeom prst="rightArrow">
            <a:avLst>
              <a:gd name="adj1" fmla="val 50343"/>
              <a:gd name="adj2" fmla="val 49202"/>
            </a:avLst>
          </a:prstGeom>
          <a:solidFill>
            <a:schemeClr val="accent1"/>
          </a:solidFill>
          <a:ln w="9525">
            <a:solidFill>
              <a:schemeClr val="tx1"/>
            </a:solidFill>
            <a:miter lim="800000"/>
          </a:ln>
        </p:spPr>
        <p:txBody>
          <a:bodyPr anchor="ctr"/>
          <a:lstStyle/>
          <a:p>
            <a:endParaRPr lang="zh-CN" altLang="en-US" sz="1000">
              <a:latin typeface="Calibri" panose="020F0502020204030204" pitchFamily="34" charset="0"/>
            </a:endParaRPr>
          </a:p>
        </p:txBody>
      </p:sp>
      <p:sp>
        <p:nvSpPr>
          <p:cNvPr id="56338" name="AutoShape 28"/>
          <p:cNvSpPr>
            <a:spLocks noChangeArrowheads="1"/>
          </p:cNvSpPr>
          <p:nvPr/>
        </p:nvSpPr>
        <p:spPr bwMode="auto">
          <a:xfrm>
            <a:off x="1692275" y="2892425"/>
            <a:ext cx="196850" cy="163513"/>
          </a:xfrm>
          <a:prstGeom prst="upArrow">
            <a:avLst>
              <a:gd name="adj1" fmla="val 50000"/>
              <a:gd name="adj2" fmla="val 33824"/>
            </a:avLst>
          </a:prstGeom>
          <a:solidFill>
            <a:schemeClr val="accent1"/>
          </a:solidFill>
          <a:ln w="9525">
            <a:solidFill>
              <a:schemeClr val="tx1"/>
            </a:solidFill>
            <a:miter lim="800000"/>
          </a:ln>
        </p:spPr>
        <p:txBody>
          <a:bodyPr vert="eaVert" anchor="ctr"/>
          <a:lstStyle/>
          <a:p>
            <a:endParaRPr lang="zh-CN" altLang="en-US" sz="1000">
              <a:latin typeface="Calibri" panose="020F0502020204030204" pitchFamily="34" charset="0"/>
            </a:endParaRPr>
          </a:p>
        </p:txBody>
      </p:sp>
      <p:sp>
        <p:nvSpPr>
          <p:cNvPr id="56339" name="AutoShape 29"/>
          <p:cNvSpPr>
            <a:spLocks noChangeArrowheads="1"/>
          </p:cNvSpPr>
          <p:nvPr/>
        </p:nvSpPr>
        <p:spPr bwMode="auto">
          <a:xfrm>
            <a:off x="3516313" y="2900363"/>
            <a:ext cx="196850" cy="161925"/>
          </a:xfrm>
          <a:prstGeom prst="upArrow">
            <a:avLst>
              <a:gd name="adj1" fmla="val 50000"/>
              <a:gd name="adj2" fmla="val 33824"/>
            </a:avLst>
          </a:prstGeom>
          <a:solidFill>
            <a:schemeClr val="accent1"/>
          </a:solidFill>
          <a:ln w="9525">
            <a:solidFill>
              <a:schemeClr val="tx1"/>
            </a:solidFill>
            <a:miter lim="800000"/>
          </a:ln>
        </p:spPr>
        <p:txBody>
          <a:bodyPr vert="eaVert" anchor="ctr"/>
          <a:lstStyle/>
          <a:p>
            <a:endParaRPr lang="zh-CN" altLang="en-US" sz="1000">
              <a:latin typeface="Calibri" panose="020F0502020204030204" pitchFamily="34" charset="0"/>
            </a:endParaRPr>
          </a:p>
        </p:txBody>
      </p:sp>
      <p:sp>
        <p:nvSpPr>
          <p:cNvPr id="56340" name="AutoShape 18"/>
          <p:cNvSpPr>
            <a:spLocks noChangeArrowheads="1"/>
          </p:cNvSpPr>
          <p:nvPr/>
        </p:nvSpPr>
        <p:spPr bwMode="auto">
          <a:xfrm>
            <a:off x="2460625" y="4808538"/>
            <a:ext cx="914400" cy="735012"/>
          </a:xfrm>
          <a:prstGeom prst="flowChartMagneticDisk">
            <a:avLst/>
          </a:prstGeom>
          <a:noFill/>
          <a:ln w="9525">
            <a:solidFill>
              <a:schemeClr val="tx1"/>
            </a:solidFill>
            <a:round/>
          </a:ln>
        </p:spPr>
        <p:txBody>
          <a:bodyPr wrap="none" anchor="ctr"/>
          <a:lstStyle/>
          <a:p>
            <a:pPr algn="ctr"/>
            <a:r>
              <a:rPr lang="zh-CN" altLang="en-US" sz="1000">
                <a:latin typeface="宋体" panose="02010600030101010101" pitchFamily="2" charset="-122"/>
              </a:rPr>
              <a:t>官方数据</a:t>
            </a:r>
            <a:endParaRPr lang="en-US" sz="1000">
              <a:latin typeface="Calibri" panose="020F0502020204030204" pitchFamily="34" charset="0"/>
            </a:endParaRPr>
          </a:p>
        </p:txBody>
      </p:sp>
      <p:sp>
        <p:nvSpPr>
          <p:cNvPr id="56341" name="AutoShape 25"/>
          <p:cNvSpPr>
            <a:spLocks noChangeArrowheads="1"/>
          </p:cNvSpPr>
          <p:nvPr/>
        </p:nvSpPr>
        <p:spPr bwMode="auto">
          <a:xfrm>
            <a:off x="4105275" y="4476750"/>
            <a:ext cx="196850" cy="215900"/>
          </a:xfrm>
          <a:prstGeom prst="upArrow">
            <a:avLst>
              <a:gd name="adj1" fmla="val 50000"/>
              <a:gd name="adj2" fmla="val 70772"/>
            </a:avLst>
          </a:prstGeom>
          <a:solidFill>
            <a:schemeClr val="accent1"/>
          </a:solidFill>
          <a:ln w="9525">
            <a:solidFill>
              <a:schemeClr val="tx1"/>
            </a:solidFill>
            <a:miter lim="800000"/>
          </a:ln>
        </p:spPr>
        <p:txBody>
          <a:bodyPr vert="eaVert" anchor="ctr"/>
          <a:lstStyle/>
          <a:p>
            <a:endParaRPr lang="zh-CN" altLang="en-US" sz="1000">
              <a:latin typeface="Calibri" panose="020F0502020204030204" pitchFamily="34" charset="0"/>
            </a:endParaRPr>
          </a:p>
        </p:txBody>
      </p:sp>
      <p:sp>
        <p:nvSpPr>
          <p:cNvPr id="30" name="AutoShape 7"/>
          <p:cNvSpPr>
            <a:spLocks noChangeArrowheads="1"/>
          </p:cNvSpPr>
          <p:nvPr/>
        </p:nvSpPr>
        <p:spPr bwMode="auto">
          <a:xfrm>
            <a:off x="4738688" y="2041525"/>
            <a:ext cx="661987" cy="811213"/>
          </a:xfrm>
          <a:prstGeom prst="flowChartAlternateProcess">
            <a:avLst/>
          </a:prstGeom>
          <a:solidFill>
            <a:schemeClr val="bg1"/>
          </a:solidFill>
          <a:ln w="9525" cap="flat" cmpd="sng">
            <a:solidFill>
              <a:schemeClr val="tx1"/>
            </a:solidFill>
            <a:miter lim="800000"/>
          </a:ln>
          <a:effectLst>
            <a:outerShdw blurRad="63500" dist="29783" dir="3885598" algn="ctr" rotWithShape="0">
              <a:schemeClr val="bg2">
                <a:alpha val="74998"/>
              </a:schemeClr>
            </a:outerShdw>
          </a:effectLst>
        </p:spPr>
        <p:txBody>
          <a:bodyPr wrap="none" anchor="ctr"/>
          <a:lstStyle/>
          <a:p>
            <a:pPr marL="138430" algn="ctr">
              <a:defRPr/>
            </a:pPr>
            <a:r>
              <a:rPr lang="zh-CN" altLang="en-US" sz="1000">
                <a:latin typeface="宋体" panose="02010600030101010101" pitchFamily="2" charset="-122"/>
              </a:rPr>
              <a:t>第三方欺</a:t>
            </a:r>
            <a:endParaRPr lang="en-US" altLang="zh-CN" sz="1000">
              <a:latin typeface="宋体" panose="02010600030101010101" pitchFamily="2" charset="-122"/>
            </a:endParaRPr>
          </a:p>
          <a:p>
            <a:pPr marL="138430" algn="ctr">
              <a:defRPr/>
            </a:pPr>
            <a:r>
              <a:rPr lang="zh-CN" altLang="en-US" sz="1000">
                <a:latin typeface="宋体" panose="02010600030101010101" pitchFamily="2" charset="-122"/>
              </a:rPr>
              <a:t>诈识别</a:t>
            </a:r>
            <a:endParaRPr lang="en-US" sz="1000">
              <a:latin typeface="Calibri" panose="020F0502020204030204" pitchFamily="34" charset="0"/>
            </a:endParaRPr>
          </a:p>
        </p:txBody>
      </p:sp>
      <p:sp>
        <p:nvSpPr>
          <p:cNvPr id="56343" name="AutoShape 29"/>
          <p:cNvSpPr>
            <a:spLocks noChangeArrowheads="1"/>
          </p:cNvSpPr>
          <p:nvPr/>
        </p:nvSpPr>
        <p:spPr bwMode="auto">
          <a:xfrm>
            <a:off x="4972050" y="2892425"/>
            <a:ext cx="195263" cy="163513"/>
          </a:xfrm>
          <a:prstGeom prst="upArrow">
            <a:avLst>
              <a:gd name="adj1" fmla="val 50000"/>
              <a:gd name="adj2" fmla="val 33824"/>
            </a:avLst>
          </a:prstGeom>
          <a:solidFill>
            <a:schemeClr val="accent1"/>
          </a:solidFill>
          <a:ln w="9525">
            <a:solidFill>
              <a:schemeClr val="tx1"/>
            </a:solidFill>
            <a:miter lim="800000"/>
          </a:ln>
        </p:spPr>
        <p:txBody>
          <a:bodyPr vert="eaVert" anchor="ctr"/>
          <a:lstStyle/>
          <a:p>
            <a:endParaRPr lang="zh-CN" altLang="en-US" sz="1000">
              <a:latin typeface="Calibri" panose="020F0502020204030204" pitchFamily="34" charset="0"/>
            </a:endParaRPr>
          </a:p>
        </p:txBody>
      </p:sp>
      <p:sp>
        <p:nvSpPr>
          <p:cNvPr id="56344" name="AutoShape 27"/>
          <p:cNvSpPr>
            <a:spLocks noChangeArrowheads="1"/>
          </p:cNvSpPr>
          <p:nvPr/>
        </p:nvSpPr>
        <p:spPr bwMode="auto">
          <a:xfrm>
            <a:off x="6794500" y="2320925"/>
            <a:ext cx="427038" cy="276225"/>
          </a:xfrm>
          <a:prstGeom prst="rightArrow">
            <a:avLst>
              <a:gd name="adj1" fmla="val 50343"/>
              <a:gd name="adj2" fmla="val 49207"/>
            </a:avLst>
          </a:prstGeom>
          <a:solidFill>
            <a:schemeClr val="accent1"/>
          </a:solidFill>
          <a:ln w="9525">
            <a:solidFill>
              <a:schemeClr val="tx1"/>
            </a:solidFill>
            <a:miter lim="800000"/>
          </a:ln>
        </p:spPr>
        <p:txBody>
          <a:bodyPr anchor="ctr"/>
          <a:lstStyle/>
          <a:p>
            <a:endParaRPr lang="zh-CN" altLang="en-US" sz="1000">
              <a:latin typeface="Calibri" panose="020F0502020204030204" pitchFamily="34" charset="0"/>
            </a:endParaRPr>
          </a:p>
        </p:txBody>
      </p:sp>
      <p:sp>
        <p:nvSpPr>
          <p:cNvPr id="33" name="AutoShape 7"/>
          <p:cNvSpPr>
            <a:spLocks noChangeArrowheads="1"/>
          </p:cNvSpPr>
          <p:nvPr/>
        </p:nvSpPr>
        <p:spPr bwMode="auto">
          <a:xfrm>
            <a:off x="5402263" y="2047875"/>
            <a:ext cx="663575" cy="809625"/>
          </a:xfrm>
          <a:prstGeom prst="flowChartAlternateProcess">
            <a:avLst/>
          </a:prstGeom>
          <a:solidFill>
            <a:schemeClr val="bg1"/>
          </a:solidFill>
          <a:ln w="9525" cap="flat" cmpd="sng">
            <a:solidFill>
              <a:schemeClr val="tx1"/>
            </a:solidFill>
            <a:miter lim="800000"/>
          </a:ln>
          <a:effectLst>
            <a:outerShdw blurRad="63500" dist="29783" dir="3885598" algn="ctr" rotWithShape="0">
              <a:schemeClr val="bg2">
                <a:alpha val="74998"/>
              </a:schemeClr>
            </a:outerShdw>
          </a:effectLst>
        </p:spPr>
        <p:txBody>
          <a:bodyPr wrap="none" anchor="ctr"/>
          <a:lstStyle/>
          <a:p>
            <a:pPr marL="138430" algn="ctr">
              <a:defRPr/>
            </a:pPr>
            <a:r>
              <a:rPr lang="zh-CN" altLang="en-US" sz="1000">
                <a:latin typeface="宋体" panose="02010600030101010101" pitchFamily="2" charset="-122"/>
              </a:rPr>
              <a:t>第一方欺</a:t>
            </a:r>
            <a:endParaRPr lang="en-US" altLang="zh-CN" sz="1000">
              <a:latin typeface="宋体" panose="02010600030101010101" pitchFamily="2" charset="-122"/>
            </a:endParaRPr>
          </a:p>
          <a:p>
            <a:pPr marL="138430" algn="ctr">
              <a:defRPr/>
            </a:pPr>
            <a:r>
              <a:rPr lang="zh-CN" altLang="en-US" sz="1000">
                <a:latin typeface="宋体" panose="02010600030101010101" pitchFamily="2" charset="-122"/>
              </a:rPr>
              <a:t>诈识别</a:t>
            </a:r>
            <a:endParaRPr lang="en-US" sz="1000">
              <a:latin typeface="Calibri" panose="020F0502020204030204" pitchFamily="34" charset="0"/>
            </a:endParaRPr>
          </a:p>
        </p:txBody>
      </p:sp>
      <p:sp>
        <p:nvSpPr>
          <p:cNvPr id="56346" name="AutoShape 29"/>
          <p:cNvSpPr>
            <a:spLocks noChangeArrowheads="1"/>
          </p:cNvSpPr>
          <p:nvPr/>
        </p:nvSpPr>
        <p:spPr bwMode="auto">
          <a:xfrm>
            <a:off x="5635625" y="2898775"/>
            <a:ext cx="196850" cy="161925"/>
          </a:xfrm>
          <a:prstGeom prst="upArrow">
            <a:avLst>
              <a:gd name="adj1" fmla="val 50000"/>
              <a:gd name="adj2" fmla="val 33824"/>
            </a:avLst>
          </a:prstGeom>
          <a:solidFill>
            <a:schemeClr val="accent1"/>
          </a:solidFill>
          <a:ln w="9525">
            <a:solidFill>
              <a:schemeClr val="tx1"/>
            </a:solidFill>
            <a:miter lim="800000"/>
          </a:ln>
        </p:spPr>
        <p:txBody>
          <a:bodyPr vert="eaVert" anchor="ctr"/>
          <a:lstStyle/>
          <a:p>
            <a:endParaRPr lang="zh-CN" altLang="en-US" sz="1000">
              <a:latin typeface="Calibri" panose="020F0502020204030204" pitchFamily="34" charset="0"/>
            </a:endParaRPr>
          </a:p>
        </p:txBody>
      </p:sp>
      <p:sp>
        <p:nvSpPr>
          <p:cNvPr id="35" name="AutoShape 7"/>
          <p:cNvSpPr>
            <a:spLocks noChangeArrowheads="1"/>
          </p:cNvSpPr>
          <p:nvPr/>
        </p:nvSpPr>
        <p:spPr bwMode="auto">
          <a:xfrm>
            <a:off x="6065838" y="2054225"/>
            <a:ext cx="661987" cy="809625"/>
          </a:xfrm>
          <a:prstGeom prst="flowChartAlternateProcess">
            <a:avLst/>
          </a:prstGeom>
          <a:solidFill>
            <a:schemeClr val="bg1"/>
          </a:solidFill>
          <a:ln w="9525" cap="flat" cmpd="sng">
            <a:solidFill>
              <a:schemeClr val="tx1"/>
            </a:solidFill>
            <a:miter lim="800000"/>
          </a:ln>
          <a:effectLst>
            <a:outerShdw blurRad="63500" dist="29783" dir="3885598" algn="ctr" rotWithShape="0">
              <a:schemeClr val="bg2">
                <a:alpha val="74998"/>
              </a:schemeClr>
            </a:outerShdw>
          </a:effectLst>
        </p:spPr>
        <p:txBody>
          <a:bodyPr wrap="none" anchor="ctr"/>
          <a:lstStyle/>
          <a:p>
            <a:pPr marL="138430" algn="ctr">
              <a:defRPr/>
            </a:pPr>
            <a:r>
              <a:rPr lang="zh-CN" altLang="en-US" sz="1000">
                <a:latin typeface="宋体" panose="02010600030101010101" pitchFamily="2" charset="-122"/>
              </a:rPr>
              <a:t>信用风</a:t>
            </a:r>
            <a:endParaRPr lang="en-US" altLang="zh-CN" sz="1000">
              <a:latin typeface="宋体" panose="02010600030101010101" pitchFamily="2" charset="-122"/>
            </a:endParaRPr>
          </a:p>
          <a:p>
            <a:pPr marL="138430" algn="ctr">
              <a:defRPr/>
            </a:pPr>
            <a:r>
              <a:rPr lang="zh-CN" altLang="en-US" sz="1000">
                <a:latin typeface="宋体" panose="02010600030101010101" pitchFamily="2" charset="-122"/>
              </a:rPr>
              <a:t>险识别</a:t>
            </a:r>
            <a:endParaRPr lang="en-US" sz="1000">
              <a:latin typeface="Calibri" panose="020F0502020204030204" pitchFamily="34" charset="0"/>
            </a:endParaRPr>
          </a:p>
        </p:txBody>
      </p:sp>
      <p:sp>
        <p:nvSpPr>
          <p:cNvPr id="56348" name="AutoShape 29"/>
          <p:cNvSpPr>
            <a:spLocks noChangeArrowheads="1"/>
          </p:cNvSpPr>
          <p:nvPr/>
        </p:nvSpPr>
        <p:spPr bwMode="auto">
          <a:xfrm>
            <a:off x="6281738" y="2906713"/>
            <a:ext cx="195262" cy="161925"/>
          </a:xfrm>
          <a:prstGeom prst="upArrow">
            <a:avLst>
              <a:gd name="adj1" fmla="val 50000"/>
              <a:gd name="adj2" fmla="val 33824"/>
            </a:avLst>
          </a:prstGeom>
          <a:solidFill>
            <a:schemeClr val="accent1"/>
          </a:solidFill>
          <a:ln w="9525">
            <a:solidFill>
              <a:schemeClr val="tx1"/>
            </a:solidFill>
            <a:miter lim="800000"/>
          </a:ln>
        </p:spPr>
        <p:txBody>
          <a:bodyPr vert="eaVert" anchor="ctr"/>
          <a:lstStyle/>
          <a:p>
            <a:endParaRPr lang="zh-CN" altLang="en-US" sz="1000">
              <a:latin typeface="Calibri" panose="020F0502020204030204"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1042988" y="1557338"/>
            <a:ext cx="7272337" cy="1008062"/>
          </a:xfrm>
        </p:spPr>
        <p:txBody>
          <a:bodyPr rtlCol="0">
            <a:normAutofit fontScale="90000"/>
          </a:bodyPr>
          <a:lstStyle/>
          <a:p>
            <a:pPr eaLnBrk="1" fontAlgn="auto" hangingPunct="1">
              <a:spcAft>
                <a:spcPts val="0"/>
              </a:spcAft>
              <a:defRPr/>
            </a:pP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 </a:t>
            </a:r>
            <a:b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b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不良贷款的分析</a:t>
            </a:r>
          </a:p>
        </p:txBody>
      </p:sp>
      <p:pic>
        <p:nvPicPr>
          <p:cNvPr id="57346" name="图片 1"/>
          <p:cNvPicPr>
            <a:picLocks noChangeAspect="1"/>
          </p:cNvPicPr>
          <p:nvPr/>
        </p:nvPicPr>
        <p:blipFill>
          <a:blip r:embed="rId2"/>
          <a:srcRect/>
          <a:stretch>
            <a:fillRect/>
          </a:stretch>
        </p:blipFill>
        <p:spPr bwMode="auto">
          <a:xfrm>
            <a:off x="0" y="2997200"/>
            <a:ext cx="9144000" cy="2992438"/>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不良贷款分析</a:t>
            </a:r>
            <a:endParaRPr lang="zh-CN" altLang="en-US" b="1" dirty="0">
              <a:solidFill>
                <a:srgbClr val="FF0000"/>
              </a:solidFill>
            </a:endParaRPr>
          </a:p>
        </p:txBody>
      </p:sp>
      <p:sp>
        <p:nvSpPr>
          <p:cNvPr id="58370"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不良贷款的形成</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1</a:t>
            </a:r>
            <a:r>
              <a:rPr lang="zh-CN" altLang="en-US" sz="2800" b="1" smtClean="0">
                <a:solidFill>
                  <a:srgbClr val="0070C0"/>
                </a:solidFill>
                <a:latin typeface="楷体_GB2312" pitchFamily="49" charset="-122"/>
                <a:ea typeface="楷体_GB2312" pitchFamily="49" charset="-122"/>
              </a:rPr>
              <a:t>、主管因素</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2</a:t>
            </a:r>
            <a:r>
              <a:rPr lang="zh-CN" altLang="en-US" sz="2800" b="1" smtClean="0">
                <a:solidFill>
                  <a:srgbClr val="0070C0"/>
                </a:solidFill>
                <a:latin typeface="楷体_GB2312" pitchFamily="49" charset="-122"/>
                <a:ea typeface="楷体_GB2312" pitchFamily="49" charset="-122"/>
              </a:rPr>
              <a:t>、客观因素</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不良贷款的分类</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1</a:t>
            </a:r>
            <a:r>
              <a:rPr lang="zh-CN" altLang="en-US" sz="2800" b="1" smtClean="0">
                <a:solidFill>
                  <a:srgbClr val="0070C0"/>
                </a:solidFill>
                <a:latin typeface="楷体_GB2312" pitchFamily="49" charset="-122"/>
                <a:ea typeface="楷体_GB2312" pitchFamily="49" charset="-122"/>
              </a:rPr>
              <a:t>、银行信贷标准划分</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2</a:t>
            </a:r>
            <a:r>
              <a:rPr lang="zh-CN" altLang="en-US" sz="2800" b="1" smtClean="0">
                <a:solidFill>
                  <a:srgbClr val="0070C0"/>
                </a:solidFill>
                <a:latin typeface="楷体_GB2312" pitchFamily="49" charset="-122"/>
                <a:ea typeface="楷体_GB2312" pitchFamily="49" charset="-122"/>
              </a:rPr>
              <a:t>、市场信贷标准划分（</a:t>
            </a:r>
            <a:r>
              <a:rPr lang="en-US" altLang="zh-CN" sz="2800" b="1" smtClean="0">
                <a:solidFill>
                  <a:srgbClr val="0070C0"/>
                </a:solidFill>
                <a:latin typeface="楷体_GB2312" pitchFamily="49" charset="-122"/>
                <a:ea typeface="楷体_GB2312" pitchFamily="49" charset="-122"/>
              </a:rPr>
              <a:t>15</a:t>
            </a:r>
            <a:r>
              <a:rPr lang="zh-CN" altLang="en-US" sz="2800" b="1" smtClean="0">
                <a:solidFill>
                  <a:srgbClr val="0070C0"/>
                </a:solidFill>
                <a:latin typeface="楷体_GB2312" pitchFamily="49" charset="-122"/>
                <a:ea typeface="楷体_GB2312" pitchFamily="49" charset="-122"/>
              </a:rPr>
              <a:t>级分类）</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不良贷款的催收与核销</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早期催收、前段催收、中段催收、后段催收及呆账后催收</a:t>
            </a:r>
          </a:p>
        </p:txBody>
      </p:sp>
    </p:spTree>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697" name="图表 8"/>
          <p:cNvGraphicFramePr/>
          <p:nvPr/>
        </p:nvGraphicFramePr>
        <p:xfrm>
          <a:off x="366713" y="2065338"/>
          <a:ext cx="4371975" cy="2887662"/>
        </p:xfrm>
        <a:graphic>
          <a:graphicData uri="http://schemas.openxmlformats.org/presentationml/2006/ole">
            <mc:AlternateContent xmlns:mc="http://schemas.openxmlformats.org/markup-compatibility/2006">
              <mc:Choice xmlns:v="urn:schemas-microsoft-com:vml" Requires="v">
                <p:oleObj spid="_x0000_s1028" r:id="rId5" imgW="4370705" imgH="2889250" progId="Excel.Chart.8">
                  <p:embed/>
                </p:oleObj>
              </mc:Choice>
              <mc:Fallback>
                <p:oleObj r:id="rId5" imgW="4370705" imgH="2889250" progId="Excel.Chart.8">
                  <p:embed/>
                  <p:pic>
                    <p:nvPicPr>
                      <p:cNvPr id="0" name="图表 8"/>
                      <p:cNvPicPr/>
                      <p:nvPr/>
                    </p:nvPicPr>
                    <p:blipFill>
                      <a:blip r:embed="rId6"/>
                      <a:stretch>
                        <a:fillRect/>
                      </a:stretch>
                    </p:blipFill>
                    <p:spPr>
                      <a:xfrm>
                        <a:off x="366713" y="2065338"/>
                        <a:ext cx="4371975" cy="2887662"/>
                      </a:xfrm>
                      <a:prstGeom prst="rect">
                        <a:avLst/>
                      </a:prstGeom>
                      <a:noFill/>
                      <a:ln w="9525">
                        <a:noFill/>
                      </a:ln>
                    </p:spPr>
                  </p:pic>
                </p:oleObj>
              </mc:Fallback>
            </mc:AlternateContent>
          </a:graphicData>
        </a:graphic>
      </p:graphicFrame>
      <p:graphicFrame>
        <p:nvGraphicFramePr>
          <p:cNvPr id="10" name="图表 9"/>
          <p:cNvGraphicFramePr/>
          <p:nvPr/>
        </p:nvGraphicFramePr>
        <p:xfrm>
          <a:off x="4894473" y="2107316"/>
          <a:ext cx="3785989" cy="2777924"/>
        </p:xfrm>
        <a:graphic>
          <a:graphicData uri="http://schemas.openxmlformats.org/drawingml/2006/chart">
            <c:chart xmlns:c="http://schemas.openxmlformats.org/drawingml/2006/chart" xmlns:r="http://schemas.openxmlformats.org/officeDocument/2006/relationships" r:id="rId7"/>
          </a:graphicData>
        </a:graphic>
      </p:graphicFrame>
      <p:sp>
        <p:nvSpPr>
          <p:cNvPr id="11" name="标题 1"/>
          <p:cNvSpPr>
            <a:spLocks noGrp="1"/>
          </p:cNvSpPr>
          <p:nvPr>
            <p:ph type="title"/>
          </p:nvPr>
        </p:nvSpPr>
        <p:spPr/>
        <p:txBody>
          <a:bodyPr rtlCol="0">
            <a:normAutofit fontScale="90000"/>
          </a:bodyPr>
          <a:lstStyle/>
          <a:p>
            <a:pPr eaLnBrk="1" fontAlgn="auto" hangingPunct="1">
              <a:spcAft>
                <a:spcPts val="0"/>
              </a:spcAft>
              <a:defRPr/>
            </a:pPr>
            <a:r>
              <a:rPr lang="zh-CN" altLang="en-US" b="1" dirty="0" smtClean="0">
                <a:solidFill>
                  <a:srgbClr val="FF0000"/>
                </a:solidFill>
              </a:rPr>
              <a:t>互联网金融爆发 </a:t>
            </a:r>
            <a:r>
              <a:rPr lang="en-US" altLang="zh-CN" b="1" dirty="0" smtClean="0">
                <a:solidFill>
                  <a:srgbClr val="FF0000"/>
                </a:solidFill>
              </a:rPr>
              <a:t>—— </a:t>
            </a:r>
            <a:r>
              <a:rPr lang="zh-CN" altLang="en-US" b="1" dirty="0" smtClean="0">
                <a:solidFill>
                  <a:srgbClr val="FF0000"/>
                </a:solidFill>
              </a:rPr>
              <a:t>规模迅猛增长 </a:t>
            </a:r>
            <a:r>
              <a:rPr lang="en-US" altLang="zh-CN" b="1" dirty="0" smtClean="0">
                <a:solidFill>
                  <a:srgbClr val="FF0000"/>
                </a:solidFill>
              </a:rPr>
              <a:t>. </a:t>
            </a:r>
            <a:r>
              <a:rPr lang="zh-CN" altLang="en-US" b="1" dirty="0" smtClean="0">
                <a:solidFill>
                  <a:srgbClr val="FF0000"/>
                </a:solidFill>
              </a:rPr>
              <a:t>总体情况</a:t>
            </a:r>
            <a:endParaRPr lang="zh-CN" altLang="en-US" b="1" dirty="0">
              <a:solidFill>
                <a:srgbClr val="FF0000"/>
              </a:solidFill>
            </a:endParaRPr>
          </a:p>
        </p:txBody>
      </p:sp>
      <p:sp>
        <p:nvSpPr>
          <p:cNvPr id="29701" name="文本框 1"/>
          <p:cNvSpPr txBox="1">
            <a:spLocks noChangeArrowheads="1"/>
          </p:cNvSpPr>
          <p:nvPr/>
        </p:nvSpPr>
        <p:spPr bwMode="auto">
          <a:xfrm>
            <a:off x="444500" y="5153025"/>
            <a:ext cx="3095625" cy="273050"/>
          </a:xfrm>
          <a:prstGeom prst="rect">
            <a:avLst/>
          </a:prstGeom>
          <a:noFill/>
          <a:ln w="9525">
            <a:noFill/>
            <a:miter lim="800000"/>
          </a:ln>
        </p:spPr>
        <p:txBody>
          <a:bodyPr>
            <a:spAutoFit/>
          </a:bodyPr>
          <a:lstStyle/>
          <a:p>
            <a:pPr>
              <a:lnSpc>
                <a:spcPct val="130000"/>
              </a:lnSpc>
            </a:pPr>
            <a:r>
              <a:rPr lang="zh-CN" altLang="en-US" sz="900">
                <a:ea typeface="微软雅黑" panose="020B0503020204020204" pitchFamily="34" charset="-122"/>
              </a:rPr>
              <a:t>* 数据来自于网贷天眼与网贷之家</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不良贷款催收与核销</a:t>
            </a:r>
            <a:endParaRPr lang="zh-CN" altLang="en-US" b="1" dirty="0">
              <a:solidFill>
                <a:srgbClr val="FF0000"/>
              </a:solidFill>
            </a:endParaRPr>
          </a:p>
        </p:txBody>
      </p:sp>
      <p:sp>
        <p:nvSpPr>
          <p:cNvPr id="59394"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催收为信用循环的最后一个阶段，也是风险管理的最后一道防线。客户一旦发生逾期，立刻由债权管理人员接手进行催收动作。客户经过进件审核、贷后管理等重重关卡，最后仍不幸掉入逾期甚至转为呆账，对银行或资方、服务方而言损失是多层面的。</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客户逾期的原因有很多，但有些逾期客户的风险相对较高，催收人员须特别注意。</a:t>
            </a:r>
          </a:p>
        </p:txBody>
      </p:sp>
    </p:spTree>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不良贷款催收与核销</a:t>
            </a:r>
            <a:endParaRPr lang="zh-CN" altLang="en-US" b="1" dirty="0">
              <a:solidFill>
                <a:srgbClr val="FF0000"/>
              </a:solidFill>
            </a:endParaRPr>
          </a:p>
        </p:txBody>
      </p:sp>
      <p:sp>
        <p:nvSpPr>
          <p:cNvPr id="2" name="圆角矩形 1"/>
          <p:cNvSpPr/>
          <p:nvPr/>
        </p:nvSpPr>
        <p:spPr>
          <a:xfrm>
            <a:off x="1835150" y="1752600"/>
            <a:ext cx="1657350" cy="4333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行销成本</a:t>
            </a:r>
          </a:p>
        </p:txBody>
      </p:sp>
      <p:sp>
        <p:nvSpPr>
          <p:cNvPr id="3" name="圆角矩形 2"/>
          <p:cNvSpPr/>
          <p:nvPr/>
        </p:nvSpPr>
        <p:spPr>
          <a:xfrm>
            <a:off x="1784350" y="2393950"/>
            <a:ext cx="1511300" cy="4333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资金成本</a:t>
            </a:r>
          </a:p>
        </p:txBody>
      </p:sp>
      <p:sp>
        <p:nvSpPr>
          <p:cNvPr id="4" name="圆角矩形 3"/>
          <p:cNvSpPr/>
          <p:nvPr/>
        </p:nvSpPr>
        <p:spPr>
          <a:xfrm>
            <a:off x="1187450" y="3143250"/>
            <a:ext cx="1778000" cy="431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管理成本</a:t>
            </a:r>
          </a:p>
        </p:txBody>
      </p:sp>
      <p:sp>
        <p:nvSpPr>
          <p:cNvPr id="5" name="圆角矩形 4"/>
          <p:cNvSpPr/>
          <p:nvPr/>
        </p:nvSpPr>
        <p:spPr>
          <a:xfrm>
            <a:off x="1187450" y="3865563"/>
            <a:ext cx="1778000" cy="4254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人事成本</a:t>
            </a:r>
          </a:p>
        </p:txBody>
      </p:sp>
      <p:sp>
        <p:nvSpPr>
          <p:cNvPr id="6" name="圆角矩形 5"/>
          <p:cNvSpPr/>
          <p:nvPr/>
        </p:nvSpPr>
        <p:spPr>
          <a:xfrm>
            <a:off x="1619250" y="4579938"/>
            <a:ext cx="1584325" cy="4333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征信成本</a:t>
            </a:r>
          </a:p>
        </p:txBody>
      </p:sp>
      <p:sp>
        <p:nvSpPr>
          <p:cNvPr id="7" name="圆角矩形 6"/>
          <p:cNvSpPr/>
          <p:nvPr/>
        </p:nvSpPr>
        <p:spPr>
          <a:xfrm>
            <a:off x="1979613" y="5157788"/>
            <a:ext cx="1512887" cy="4365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催收成本</a:t>
            </a:r>
          </a:p>
        </p:txBody>
      </p:sp>
      <p:sp>
        <p:nvSpPr>
          <p:cNvPr id="8" name="椭圆 7"/>
          <p:cNvSpPr/>
          <p:nvPr/>
        </p:nvSpPr>
        <p:spPr>
          <a:xfrm>
            <a:off x="5435600" y="2781300"/>
            <a:ext cx="1995488" cy="1417638"/>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获利下降</a:t>
            </a:r>
            <a:endParaRPr lang="en-US" altLang="zh-CN" dirty="0"/>
          </a:p>
          <a:p>
            <a:pPr algn="ctr" fontAlgn="auto">
              <a:spcBef>
                <a:spcPts val="0"/>
              </a:spcBef>
              <a:spcAft>
                <a:spcPts val="0"/>
              </a:spcAft>
              <a:defRPr/>
            </a:pPr>
            <a:r>
              <a:rPr lang="zh-CN" altLang="en-US" dirty="0"/>
              <a:t>商誉损失</a:t>
            </a:r>
          </a:p>
        </p:txBody>
      </p:sp>
      <p:cxnSp>
        <p:nvCxnSpPr>
          <p:cNvPr id="10" name="直接箭头连接符 9"/>
          <p:cNvCxnSpPr/>
          <p:nvPr/>
        </p:nvCxnSpPr>
        <p:spPr>
          <a:xfrm>
            <a:off x="3492500" y="2060575"/>
            <a:ext cx="2232025" cy="819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a:off x="3295650" y="2609850"/>
            <a:ext cx="2139950" cy="533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4" idx="3"/>
          </p:cNvCxnSpPr>
          <p:nvPr/>
        </p:nvCxnSpPr>
        <p:spPr>
          <a:xfrm>
            <a:off x="2965450" y="3359150"/>
            <a:ext cx="2470150" cy="266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5" idx="3"/>
          </p:cNvCxnSpPr>
          <p:nvPr/>
        </p:nvCxnSpPr>
        <p:spPr>
          <a:xfrm flipV="1">
            <a:off x="2965450" y="3973513"/>
            <a:ext cx="2614613" cy="1047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flipV="1">
            <a:off x="3203575" y="4198938"/>
            <a:ext cx="2663825" cy="574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nvCxnSpPr>
        <p:spPr>
          <a:xfrm flipV="1">
            <a:off x="3492500" y="4343400"/>
            <a:ext cx="2592388" cy="11731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不良贷款催收与核销</a:t>
            </a:r>
            <a:endParaRPr lang="zh-CN" altLang="en-US" b="1" dirty="0">
              <a:solidFill>
                <a:srgbClr val="FF0000"/>
              </a:solidFill>
            </a:endParaRPr>
          </a:p>
        </p:txBody>
      </p:sp>
      <p:sp>
        <p:nvSpPr>
          <p:cNvPr id="61442"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高风险逾期户的特征：</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1</a:t>
            </a:r>
            <a:r>
              <a:rPr lang="zh-CN" altLang="en-US" sz="2800" b="1" smtClean="0">
                <a:solidFill>
                  <a:srgbClr val="0070C0"/>
                </a:solidFill>
                <a:latin typeface="楷体_GB2312" pitchFamily="49" charset="-122"/>
                <a:ea typeface="楷体_GB2312" pitchFamily="49" charset="-122"/>
              </a:rPr>
              <a:t>、一向正常缴款客户突然延滞</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通常此类客户发生逾期大多是一时疏忽，一经催收人员通知会立即缴款。但若经催收通知仍不理会的，可能表明其财务状况发生变化，持续逾期几率较高。</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2</a:t>
            </a:r>
            <a:r>
              <a:rPr lang="zh-CN" altLang="en-US" sz="2800" b="1" smtClean="0">
                <a:solidFill>
                  <a:srgbClr val="0070C0"/>
                </a:solidFill>
                <a:latin typeface="楷体_GB2312" pitchFamily="49" charset="-122"/>
                <a:ea typeface="楷体_GB2312" pitchFamily="49" charset="-122"/>
              </a:rPr>
              <a:t>、新户逾期</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客户刚刚取得贷款，在短期内即出现逾期状况，尤其是连续两三期未缴，有可能成为预谋欺诈</a:t>
            </a:r>
            <a:r>
              <a:rPr lang="zh-CN" altLang="en-US" sz="2800" b="1" smtClean="0">
                <a:solidFill>
                  <a:srgbClr val="000000"/>
                </a:solidFill>
                <a:latin typeface="楷体_GB2312" pitchFamily="49" charset="-122"/>
                <a:ea typeface="楷体_GB2312" pitchFamily="49" charset="-122"/>
              </a:rPr>
              <a:t>。</a:t>
            </a:r>
          </a:p>
        </p:txBody>
      </p:sp>
    </p:spTree>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不良贷款催收与核销</a:t>
            </a:r>
            <a:endParaRPr lang="zh-CN" altLang="en-US" b="1" dirty="0">
              <a:solidFill>
                <a:srgbClr val="FF0000"/>
              </a:solidFill>
            </a:endParaRPr>
          </a:p>
        </p:txBody>
      </p:sp>
      <p:sp>
        <p:nvSpPr>
          <p:cNvPr id="62466" name="Rectangle 3"/>
          <p:cNvSpPr>
            <a:spLocks noGrp="1" noRot="1" noChangeArrowheads="1"/>
          </p:cNvSpPr>
          <p:nvPr>
            <p:ph type="body" idx="1"/>
          </p:nvPr>
        </p:nvSpPr>
        <p:spPr/>
        <p:txBody>
          <a:bodyPr/>
          <a:lstStyle/>
          <a:p>
            <a:pPr eaLnBrk="1" hangingPunct="1">
              <a:lnSpc>
                <a:spcPct val="90000"/>
              </a:lnSpc>
            </a:pPr>
            <a:r>
              <a:rPr lang="en-US" altLang="zh-CN" sz="2800" b="1" smtClean="0">
                <a:solidFill>
                  <a:srgbClr val="0070C0"/>
                </a:solidFill>
                <a:latin typeface="楷体_GB2312" pitchFamily="49" charset="-122"/>
                <a:ea typeface="楷体_GB2312" pitchFamily="49" charset="-122"/>
              </a:rPr>
              <a:t>3</a:t>
            </a:r>
            <a:r>
              <a:rPr lang="zh-CN" altLang="en-US" sz="2800" b="1" smtClean="0">
                <a:solidFill>
                  <a:srgbClr val="0070C0"/>
                </a:solidFill>
                <a:latin typeface="楷体_GB2312" pitchFamily="49" charset="-122"/>
                <a:ea typeface="楷体_GB2312" pitchFamily="49" charset="-122"/>
              </a:rPr>
              <a:t>、呆卡消费后逾期</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客户申办信用卡或现金卡后长期未动用，在无促销的状况下突然自行使用卡片，如果动用预借先进或调现交易，就表明客户近期继续现金。</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4</a:t>
            </a:r>
            <a:r>
              <a:rPr lang="zh-CN" altLang="en-US" sz="2800" b="1" smtClean="0">
                <a:solidFill>
                  <a:srgbClr val="0070C0"/>
                </a:solidFill>
                <a:latin typeface="楷体_GB2312" pitchFamily="49" charset="-122"/>
                <a:ea typeface="楷体_GB2312" pitchFamily="49" charset="-122"/>
              </a:rPr>
              <a:t>、大额消费后逾期</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客户已经预先计划违约，在逾期之前设法将额度用满，待银行发现客户延滞缴款时通常已经太迟。另外一种为冲动型客户，因为无法克制而产生超出自己预算的消费，待到收到账单时才发现无力支付。</a:t>
            </a:r>
          </a:p>
        </p:txBody>
      </p:sp>
    </p:spTree>
  </p:cSld>
  <p:clrMapOvr>
    <a:masterClrMapping/>
  </p:clrMapOvr>
  <p:transition spd="slow"/>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不良贷款催收与核销</a:t>
            </a:r>
            <a:endParaRPr lang="zh-CN" altLang="en-US" b="1" dirty="0">
              <a:solidFill>
                <a:srgbClr val="FF0000"/>
              </a:solidFill>
            </a:endParaRPr>
          </a:p>
        </p:txBody>
      </p:sp>
      <p:sp>
        <p:nvSpPr>
          <p:cNvPr id="63490" name="Rectangle 3"/>
          <p:cNvSpPr>
            <a:spLocks noGrp="1" noRot="1" noChangeArrowheads="1"/>
          </p:cNvSpPr>
          <p:nvPr>
            <p:ph type="body" idx="1"/>
          </p:nvPr>
        </p:nvSpPr>
        <p:spPr/>
        <p:txBody>
          <a:bodyPr/>
          <a:lstStyle/>
          <a:p>
            <a:pPr eaLnBrk="1" hangingPunct="1">
              <a:lnSpc>
                <a:spcPct val="90000"/>
              </a:lnSpc>
            </a:pPr>
            <a:r>
              <a:rPr lang="en-US" altLang="zh-CN" sz="2800" b="1" smtClean="0">
                <a:solidFill>
                  <a:srgbClr val="0070C0"/>
                </a:solidFill>
                <a:latin typeface="楷体_GB2312" pitchFamily="49" charset="-122"/>
                <a:ea typeface="楷体_GB2312" pitchFamily="49" charset="-122"/>
              </a:rPr>
              <a:t>5</a:t>
            </a:r>
            <a:r>
              <a:rPr lang="zh-CN" altLang="en-US" sz="2800" b="1" smtClean="0">
                <a:solidFill>
                  <a:srgbClr val="0070C0"/>
                </a:solidFill>
                <a:latin typeface="楷体_GB2312" pitchFamily="49" charset="-122"/>
                <a:ea typeface="楷体_GB2312" pitchFamily="49" charset="-122"/>
              </a:rPr>
              <a:t>、高风险消费后逾期</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高风险交易指的是钟表、珠宝、烟酒、通讯器材等单价高且容易变现的交易。</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6</a:t>
            </a:r>
            <a:r>
              <a:rPr lang="zh-CN" altLang="en-US" sz="2800" b="1" smtClean="0">
                <a:solidFill>
                  <a:srgbClr val="0070C0"/>
                </a:solidFill>
                <a:latin typeface="楷体_GB2312" pitchFamily="49" charset="-122"/>
                <a:ea typeface="楷体_GB2312" pitchFamily="49" charset="-122"/>
              </a:rPr>
              <a:t>、失业后逾期</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客户在失业后，失去经济来源，逾期也随之发生。尤其是中年客户，其身负家庭重担，重回职场难度高，逾期状况几乎难以控制。消费金融案件数量庞大，为了符合产品及客群特性，催收的处理方式与企业金融的做法有很多不同之处。</a:t>
            </a:r>
          </a:p>
        </p:txBody>
      </p:sp>
    </p:spTree>
  </p:cSld>
  <p:clrMapOvr>
    <a:masterClrMapping/>
  </p:clrMapOvr>
  <p:transition spd="slow"/>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1042988" y="1557338"/>
            <a:ext cx="7272337" cy="1008062"/>
          </a:xfrm>
        </p:spPr>
        <p:txBody>
          <a:bodyPr rtlCol="0">
            <a:normAutofit fontScale="90000"/>
          </a:bodyPr>
          <a:lstStyle/>
          <a:p>
            <a:pPr eaLnBrk="1" fontAlgn="auto" hangingPunct="1">
              <a:spcAft>
                <a:spcPts val="0"/>
              </a:spcAft>
              <a:defRPr/>
            </a:pP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 </a:t>
            </a:r>
            <a:b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b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风险建模应用管理</a:t>
            </a:r>
          </a:p>
        </p:txBody>
      </p:sp>
      <p:pic>
        <p:nvPicPr>
          <p:cNvPr id="64514" name="图片 1"/>
          <p:cNvPicPr>
            <a:picLocks noChangeAspect="1"/>
          </p:cNvPicPr>
          <p:nvPr/>
        </p:nvPicPr>
        <p:blipFill>
          <a:blip r:embed="rId2"/>
          <a:srcRect/>
          <a:stretch>
            <a:fillRect/>
          </a:stretch>
        </p:blipFill>
        <p:spPr bwMode="auto">
          <a:xfrm>
            <a:off x="0" y="2997200"/>
            <a:ext cx="9144000" cy="2992438"/>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内容占位符 9"/>
          <p:cNvSpPr txBox="1"/>
          <p:nvPr/>
        </p:nvSpPr>
        <p:spPr bwMode="auto">
          <a:xfrm>
            <a:off x="1046163" y="1930400"/>
            <a:ext cx="2867025" cy="3024188"/>
          </a:xfrm>
          <a:prstGeom prst="rect">
            <a:avLst/>
          </a:prstGeom>
          <a:noFill/>
          <a:ln>
            <a:noFill/>
          </a:ln>
        </p:spPr>
        <p:txBody>
          <a:bodyPr/>
          <a:lstStyle>
            <a:lvl1pPr marL="228600" indent="-2286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defTabSz="685800" fontAlgn="auto">
              <a:spcAft>
                <a:spcPts val="0"/>
              </a:spcAft>
              <a:defRPr/>
            </a:pPr>
            <a:r>
              <a:rPr lang="zh-CN" altLang="en-US" sz="1350" b="1"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小额</a:t>
            </a:r>
            <a:endParaRPr lang="en-US" altLang="zh-CN" sz="1350" b="1"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lvl="1" defTabSz="685800" fontAlgn="auto">
              <a:spcAft>
                <a:spcPts val="0"/>
              </a:spcAft>
              <a:defRPr/>
            </a:pPr>
            <a:r>
              <a:rPr lang="zh-CN" altLang="en-US"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个人消费，购买商品和服务</a:t>
            </a:r>
            <a:endParaRPr lang="en-US" altLang="zh-CN"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lvl="1" defTabSz="685800" fontAlgn="auto">
              <a:spcAft>
                <a:spcPts val="0"/>
              </a:spcAft>
              <a:defRPr/>
            </a:pPr>
            <a:r>
              <a:rPr lang="zh-CN" altLang="en-US"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不包括房贷和经营性信贷</a:t>
            </a:r>
            <a:endParaRPr lang="en-US" altLang="zh-CN"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defTabSz="685800" fontAlgn="auto">
              <a:spcAft>
                <a:spcPts val="0"/>
              </a:spcAft>
              <a:defRPr/>
            </a:pPr>
            <a:r>
              <a:rPr lang="zh-CN" altLang="en-US" sz="1350" b="1"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分散</a:t>
            </a:r>
            <a:endParaRPr lang="en-US" altLang="zh-CN" sz="1350" b="1"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lvl="1" defTabSz="685800" fontAlgn="auto">
              <a:spcAft>
                <a:spcPts val="0"/>
              </a:spcAft>
              <a:defRPr/>
            </a:pPr>
            <a:r>
              <a:rPr lang="zh-CN" altLang="en-US"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消费者群体构成有多样性</a:t>
            </a:r>
            <a:endParaRPr lang="en-US" altLang="zh-CN"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lvl="1" defTabSz="685800" fontAlgn="auto">
              <a:spcAft>
                <a:spcPts val="0"/>
              </a:spcAft>
              <a:defRPr/>
            </a:pPr>
            <a:r>
              <a:rPr lang="zh-CN" altLang="en-US"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消费需求多样性</a:t>
            </a:r>
            <a:endParaRPr lang="en-US" altLang="zh-CN"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lvl="1" defTabSz="685800" fontAlgn="auto">
              <a:spcAft>
                <a:spcPts val="0"/>
              </a:spcAft>
              <a:defRPr/>
            </a:pPr>
            <a:r>
              <a:rPr lang="zh-CN" altLang="en-US"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消费习性多样性</a:t>
            </a:r>
            <a:endParaRPr lang="en-US" altLang="zh-CN"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defTabSz="685800" fontAlgn="auto">
              <a:spcAft>
                <a:spcPts val="0"/>
              </a:spcAft>
              <a:defRPr/>
            </a:pPr>
            <a:r>
              <a:rPr lang="zh-CN" altLang="en-US" sz="1350" b="1"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大量</a:t>
            </a:r>
            <a:endParaRPr lang="en-US" altLang="zh-CN" sz="1350" b="1"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lvl="1" defTabSz="685800" fontAlgn="auto">
              <a:spcAft>
                <a:spcPts val="0"/>
              </a:spcAft>
              <a:defRPr/>
            </a:pPr>
            <a:r>
              <a:rPr lang="zh-CN" altLang="en-US"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消费者群体庞大</a:t>
            </a:r>
            <a:endParaRPr lang="en-US" altLang="zh-CN"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lvl="1" defTabSz="685800" fontAlgn="auto">
              <a:spcAft>
                <a:spcPts val="0"/>
              </a:spcAft>
              <a:defRPr/>
            </a:pPr>
            <a:r>
              <a:rPr lang="zh-CN" altLang="en-US"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消费总金额量大</a:t>
            </a:r>
            <a:endParaRPr lang="en-US" altLang="zh-CN"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lvl="1" defTabSz="685800" fontAlgn="auto">
              <a:spcAft>
                <a:spcPts val="0"/>
              </a:spcAft>
              <a:defRPr/>
            </a:pPr>
            <a:r>
              <a:rPr lang="zh-CN" altLang="en-US"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消费金融需求空间潜力大</a:t>
            </a:r>
            <a:endParaRPr lang="en-US" altLang="zh-CN"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defTabSz="685800" fontAlgn="auto">
              <a:spcAft>
                <a:spcPts val="0"/>
              </a:spcAft>
              <a:defRPr/>
            </a:pPr>
            <a:r>
              <a:rPr lang="zh-CN" altLang="en-US" sz="1350" b="1"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短期</a:t>
            </a:r>
            <a:endParaRPr lang="en-US" altLang="zh-CN" sz="1350" b="1" dirty="0">
              <a:solidFill>
                <a:srgbClr val="0070C0"/>
              </a:solidFill>
              <a:latin typeface="微软雅黑" panose="020B0503020204020204" pitchFamily="34" charset="-122"/>
              <a:ea typeface="微软雅黑" panose="020B0503020204020204" pitchFamily="34" charset="-122"/>
              <a:cs typeface="Helvetica" panose="020B0604020202020204" pitchFamily="34" charset="0"/>
            </a:endParaRPr>
          </a:p>
          <a:p>
            <a:pPr lvl="1" defTabSz="685800" fontAlgn="auto">
              <a:spcAft>
                <a:spcPts val="0"/>
              </a:spcAft>
              <a:defRPr/>
            </a:pPr>
            <a:r>
              <a:rPr lang="zh-CN" altLang="en-US" sz="1350" dirty="0">
                <a:solidFill>
                  <a:srgbClr val="0070C0"/>
                </a:solidFill>
                <a:latin typeface="微软雅黑" panose="020B0503020204020204" pitchFamily="34" charset="-122"/>
                <a:ea typeface="微软雅黑" panose="020B0503020204020204" pitchFamily="34" charset="-122"/>
                <a:cs typeface="Helvetica" panose="020B0604020202020204" pitchFamily="34" charset="0"/>
              </a:rPr>
              <a:t>贷款，消费，还款周期短</a:t>
            </a:r>
          </a:p>
        </p:txBody>
      </p:sp>
      <p:pic>
        <p:nvPicPr>
          <p:cNvPr id="65538" name="图片 7"/>
          <p:cNvPicPr>
            <a:picLocks noChangeAspect="1"/>
          </p:cNvPicPr>
          <p:nvPr/>
        </p:nvPicPr>
        <p:blipFill>
          <a:blip r:embed="rId2"/>
          <a:srcRect/>
          <a:stretch>
            <a:fillRect/>
          </a:stretch>
        </p:blipFill>
        <p:spPr bwMode="auto">
          <a:xfrm>
            <a:off x="5022850" y="2095500"/>
            <a:ext cx="1131888" cy="846138"/>
          </a:xfrm>
          <a:prstGeom prst="rect">
            <a:avLst/>
          </a:prstGeom>
          <a:noFill/>
          <a:ln w="9525">
            <a:noFill/>
            <a:miter lim="800000"/>
            <a:headEnd/>
            <a:tailEnd/>
          </a:ln>
        </p:spPr>
      </p:pic>
      <p:pic>
        <p:nvPicPr>
          <p:cNvPr id="65539" name="图片 8"/>
          <p:cNvPicPr>
            <a:picLocks noChangeAspect="1"/>
          </p:cNvPicPr>
          <p:nvPr/>
        </p:nvPicPr>
        <p:blipFill>
          <a:blip r:embed="rId3"/>
          <a:srcRect/>
          <a:stretch>
            <a:fillRect/>
          </a:stretch>
        </p:blipFill>
        <p:spPr bwMode="auto">
          <a:xfrm>
            <a:off x="6584950" y="1874838"/>
            <a:ext cx="865188" cy="1127125"/>
          </a:xfrm>
          <a:prstGeom prst="rect">
            <a:avLst/>
          </a:prstGeom>
          <a:noFill/>
          <a:ln w="9525">
            <a:noFill/>
            <a:miter lim="800000"/>
            <a:headEnd/>
            <a:tailEnd/>
          </a:ln>
        </p:spPr>
      </p:pic>
      <p:pic>
        <p:nvPicPr>
          <p:cNvPr id="65540" name="图片 9"/>
          <p:cNvPicPr>
            <a:picLocks noChangeAspect="1"/>
          </p:cNvPicPr>
          <p:nvPr/>
        </p:nvPicPr>
        <p:blipFill>
          <a:blip r:embed="rId4"/>
          <a:srcRect/>
          <a:stretch>
            <a:fillRect/>
          </a:stretch>
        </p:blipFill>
        <p:spPr bwMode="auto">
          <a:xfrm>
            <a:off x="7759700" y="2095500"/>
            <a:ext cx="1173163" cy="903288"/>
          </a:xfrm>
          <a:prstGeom prst="rect">
            <a:avLst/>
          </a:prstGeom>
          <a:noFill/>
          <a:ln w="9525">
            <a:noFill/>
            <a:miter lim="800000"/>
            <a:headEnd/>
            <a:tailEnd/>
          </a:ln>
        </p:spPr>
      </p:pic>
      <p:pic>
        <p:nvPicPr>
          <p:cNvPr id="65541" name="图片 10"/>
          <p:cNvPicPr>
            <a:picLocks noChangeAspect="1"/>
          </p:cNvPicPr>
          <p:nvPr/>
        </p:nvPicPr>
        <p:blipFill>
          <a:blip r:embed="rId5"/>
          <a:srcRect/>
          <a:stretch>
            <a:fillRect/>
          </a:stretch>
        </p:blipFill>
        <p:spPr bwMode="auto">
          <a:xfrm>
            <a:off x="5037138" y="3275013"/>
            <a:ext cx="903287" cy="901700"/>
          </a:xfrm>
          <a:prstGeom prst="rect">
            <a:avLst/>
          </a:prstGeom>
          <a:noFill/>
          <a:ln w="9525">
            <a:noFill/>
            <a:miter lim="800000"/>
            <a:headEnd/>
            <a:tailEnd/>
          </a:ln>
        </p:spPr>
      </p:pic>
      <p:pic>
        <p:nvPicPr>
          <p:cNvPr id="65542" name="图片 11"/>
          <p:cNvPicPr>
            <a:picLocks noChangeAspect="1"/>
          </p:cNvPicPr>
          <p:nvPr/>
        </p:nvPicPr>
        <p:blipFill>
          <a:blip r:embed="rId6"/>
          <a:srcRect/>
          <a:stretch>
            <a:fillRect/>
          </a:stretch>
        </p:blipFill>
        <p:spPr bwMode="auto">
          <a:xfrm>
            <a:off x="5713413" y="4729163"/>
            <a:ext cx="1096962" cy="777875"/>
          </a:xfrm>
          <a:prstGeom prst="rect">
            <a:avLst/>
          </a:prstGeom>
          <a:noFill/>
          <a:ln w="9525">
            <a:noFill/>
            <a:miter lim="800000"/>
            <a:headEnd/>
            <a:tailEnd/>
          </a:ln>
        </p:spPr>
      </p:pic>
      <p:pic>
        <p:nvPicPr>
          <p:cNvPr id="65543" name="图片 12"/>
          <p:cNvPicPr>
            <a:picLocks noChangeAspect="1"/>
          </p:cNvPicPr>
          <p:nvPr/>
        </p:nvPicPr>
        <p:blipFill>
          <a:blip r:embed="rId7"/>
          <a:srcRect/>
          <a:stretch>
            <a:fillRect/>
          </a:stretch>
        </p:blipFill>
        <p:spPr bwMode="auto">
          <a:xfrm>
            <a:off x="7907338" y="3524250"/>
            <a:ext cx="1111250" cy="652463"/>
          </a:xfrm>
          <a:prstGeom prst="rect">
            <a:avLst/>
          </a:prstGeom>
          <a:noFill/>
          <a:ln w="9525">
            <a:noFill/>
            <a:miter lim="800000"/>
            <a:headEnd/>
            <a:tailEnd/>
          </a:ln>
        </p:spPr>
      </p:pic>
      <p:pic>
        <p:nvPicPr>
          <p:cNvPr id="65544" name="图片 13"/>
          <p:cNvPicPr>
            <a:picLocks noChangeAspect="1"/>
          </p:cNvPicPr>
          <p:nvPr/>
        </p:nvPicPr>
        <p:blipFill>
          <a:blip r:embed="rId8"/>
          <a:srcRect/>
          <a:stretch>
            <a:fillRect/>
          </a:stretch>
        </p:blipFill>
        <p:spPr bwMode="auto">
          <a:xfrm>
            <a:off x="6645275" y="3524250"/>
            <a:ext cx="746125" cy="588963"/>
          </a:xfrm>
          <a:prstGeom prst="rect">
            <a:avLst/>
          </a:prstGeom>
          <a:noFill/>
          <a:ln w="9525">
            <a:noFill/>
            <a:miter lim="800000"/>
            <a:headEnd/>
            <a:tailEnd/>
          </a:ln>
        </p:spPr>
      </p:pic>
      <p:pic>
        <p:nvPicPr>
          <p:cNvPr id="65545" name="图片 14"/>
          <p:cNvPicPr>
            <a:picLocks noChangeAspect="1"/>
          </p:cNvPicPr>
          <p:nvPr/>
        </p:nvPicPr>
        <p:blipFill>
          <a:blip r:embed="rId9"/>
          <a:srcRect/>
          <a:stretch>
            <a:fillRect/>
          </a:stretch>
        </p:blipFill>
        <p:spPr bwMode="auto">
          <a:xfrm>
            <a:off x="7523163" y="4652963"/>
            <a:ext cx="939800" cy="854075"/>
          </a:xfrm>
          <a:prstGeom prst="rect">
            <a:avLst/>
          </a:prstGeom>
          <a:noFill/>
          <a:ln w="9525">
            <a:noFill/>
            <a:miter lim="800000"/>
            <a:headEnd/>
            <a:tailEnd/>
          </a:ln>
        </p:spPr>
      </p:pic>
      <p:sp>
        <p:nvSpPr>
          <p:cNvPr id="2" name="文本框 1"/>
          <p:cNvSpPr txBox="1"/>
          <p:nvPr/>
        </p:nvSpPr>
        <p:spPr>
          <a:xfrm>
            <a:off x="3625850" y="2840038"/>
            <a:ext cx="2030413" cy="1200150"/>
          </a:xfrm>
          <a:prstGeom prst="rect">
            <a:avLst/>
          </a:prstGeom>
          <a:noFill/>
        </p:spPr>
        <p:txBody>
          <a:bodyPr wrap="none">
            <a:spAutoFit/>
          </a:bodyPr>
          <a:lstStyle/>
          <a:p>
            <a:pPr fontAlgn="auto">
              <a:spcBef>
                <a:spcPts val="0"/>
              </a:spcBef>
              <a:spcAft>
                <a:spcPts val="0"/>
              </a:spcAft>
              <a:defRPr/>
            </a:pPr>
            <a:r>
              <a:rPr lang="zh-CN" altLang="en-US" sz="7200" dirty="0">
                <a:solidFill>
                  <a:schemeClr val="accent1">
                    <a:lumMod val="40000"/>
                    <a:lumOff val="60000"/>
                  </a:schemeClr>
                </a:solidFill>
                <a:latin typeface="+mn-lt"/>
                <a:ea typeface="+mn-ea"/>
              </a:rPr>
              <a:t>普惠</a:t>
            </a:r>
          </a:p>
        </p:txBody>
      </p:sp>
      <p:sp>
        <p:nvSpPr>
          <p:cNvPr id="65547" name="标题 2"/>
          <p:cNvSpPr>
            <a:spLocks noGrp="1"/>
          </p:cNvSpPr>
          <p:nvPr>
            <p:ph type="title"/>
          </p:nvPr>
        </p:nvSpPr>
        <p:spPr>
          <a:xfrm>
            <a:off x="1046163" y="142875"/>
            <a:ext cx="7886700" cy="1257300"/>
          </a:xfrm>
        </p:spPr>
        <p:txBody>
          <a:bodyPr/>
          <a:lstStyle/>
          <a:p>
            <a:pPr eaLnBrk="1" hangingPunct="1"/>
            <a:r>
              <a:rPr lang="zh-CN" altLang="en-US" sz="3200" b="1" smtClean="0">
                <a:solidFill>
                  <a:srgbClr val="FF0000"/>
                </a:solidFill>
                <a:latin typeface="微软雅黑" panose="020B0503020204020204" pitchFamily="34" charset="-122"/>
                <a:ea typeface="微软雅黑" panose="020B0503020204020204" pitchFamily="34" charset="-122"/>
              </a:rPr>
              <a:t>消费金融的特性</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内容占位符 2"/>
          <p:cNvSpPr txBox="1"/>
          <p:nvPr/>
        </p:nvSpPr>
        <p:spPr bwMode="auto">
          <a:xfrm>
            <a:off x="1128713" y="2293938"/>
            <a:ext cx="3173412" cy="3338512"/>
          </a:xfrm>
          <a:prstGeom prst="rect">
            <a:avLst/>
          </a:prstGeom>
          <a:noFill/>
          <a:ln w="9525">
            <a:noFill/>
            <a:miter lim="800000"/>
          </a:ln>
        </p:spPr>
        <p:txBody>
          <a:bodyPr/>
          <a:lstStyle/>
          <a:p>
            <a:pPr defTabSz="912495">
              <a:lnSpc>
                <a:spcPct val="90000"/>
              </a:lnSpc>
              <a:spcBef>
                <a:spcPts val="750"/>
              </a:spcBef>
              <a:buSzPct val="100000"/>
              <a:buFont typeface="Arial" panose="020B0604020202020204" pitchFamily="34" charset="0"/>
              <a:buChar char="•"/>
            </a:pPr>
            <a:r>
              <a:rPr lang="zh-CN" altLang="en-US"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大量</a:t>
            </a:r>
            <a:endParaRPr lang="en-US" altLang="zh-CN"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endParaRPr>
          </a:p>
          <a:p>
            <a:pPr defTabSz="912495">
              <a:lnSpc>
                <a:spcPct val="90000"/>
              </a:lnSpc>
              <a:spcBef>
                <a:spcPts val="750"/>
              </a:spcBef>
              <a:buSzPct val="100000"/>
            </a:pPr>
            <a:r>
              <a:rPr lang="zh-CN" altLang="en-US"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 </a:t>
            </a:r>
            <a:r>
              <a:rPr lang="zh-CN" altLang="en-US" sz="1600">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量大能显示统计规律，量越大，大数定律越起作用</a:t>
            </a:r>
            <a:endParaRPr lang="en-US" altLang="zh-CN" sz="1600">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endParaRPr>
          </a:p>
          <a:p>
            <a:pPr defTabSz="912495">
              <a:lnSpc>
                <a:spcPct val="90000"/>
              </a:lnSpc>
              <a:spcBef>
                <a:spcPts val="750"/>
              </a:spcBef>
              <a:buSzPct val="100000"/>
              <a:buFont typeface="Arial" panose="020B0604020202020204" pitchFamily="34" charset="0"/>
              <a:buChar char="•"/>
            </a:pPr>
            <a:r>
              <a:rPr lang="zh-CN" altLang="en-US"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分散</a:t>
            </a:r>
            <a:endParaRPr lang="en-US" altLang="zh-CN"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endParaRPr>
          </a:p>
          <a:p>
            <a:pPr defTabSz="912495">
              <a:lnSpc>
                <a:spcPct val="90000"/>
              </a:lnSpc>
              <a:spcBef>
                <a:spcPts val="750"/>
              </a:spcBef>
              <a:buSzPct val="100000"/>
            </a:pPr>
            <a:r>
              <a:rPr lang="zh-CN" altLang="en-US"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 </a:t>
            </a:r>
            <a:r>
              <a:rPr lang="zh-CN" altLang="en-US" sz="1600">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分散使独立性条件满足</a:t>
            </a:r>
            <a:endParaRPr lang="en-US" altLang="zh-CN" sz="1600">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endParaRPr>
          </a:p>
          <a:p>
            <a:pPr defTabSz="912495">
              <a:lnSpc>
                <a:spcPct val="90000"/>
              </a:lnSpc>
              <a:spcBef>
                <a:spcPts val="750"/>
              </a:spcBef>
              <a:buSzPct val="100000"/>
              <a:buFont typeface="Arial" panose="020B0604020202020204" pitchFamily="34" charset="0"/>
              <a:buChar char="•"/>
            </a:pPr>
            <a:r>
              <a:rPr lang="zh-CN" altLang="en-US"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小额</a:t>
            </a:r>
            <a:endParaRPr lang="en-US" altLang="zh-CN"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endParaRPr>
          </a:p>
          <a:p>
            <a:pPr defTabSz="912495">
              <a:lnSpc>
                <a:spcPct val="90000"/>
              </a:lnSpc>
              <a:spcBef>
                <a:spcPts val="750"/>
              </a:spcBef>
              <a:buSzPct val="100000"/>
            </a:pPr>
            <a:r>
              <a:rPr lang="zh-CN" altLang="en-US"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 </a:t>
            </a:r>
            <a:r>
              <a:rPr lang="zh-CN" altLang="en-US" sz="1600">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小额使每一个观察值都不起支配作用</a:t>
            </a:r>
            <a:endParaRPr lang="en-US" altLang="zh-CN" sz="1600">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endParaRPr>
          </a:p>
          <a:p>
            <a:pPr defTabSz="912495">
              <a:lnSpc>
                <a:spcPct val="90000"/>
              </a:lnSpc>
              <a:spcBef>
                <a:spcPts val="750"/>
              </a:spcBef>
              <a:buSzPct val="100000"/>
              <a:buFont typeface="Arial" panose="020B0604020202020204" pitchFamily="34" charset="0"/>
              <a:buChar char="•"/>
            </a:pPr>
            <a:r>
              <a:rPr lang="zh-CN" altLang="en-US"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短期</a:t>
            </a:r>
            <a:endParaRPr lang="en-US" altLang="zh-CN" sz="1600" b="1">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endParaRPr>
          </a:p>
          <a:p>
            <a:pPr defTabSz="912495">
              <a:lnSpc>
                <a:spcPct val="90000"/>
              </a:lnSpc>
              <a:spcBef>
                <a:spcPts val="750"/>
              </a:spcBef>
              <a:buSzPct val="100000"/>
            </a:pPr>
            <a:r>
              <a:rPr lang="zh-CN" altLang="en-US" sz="1600">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 短期使统计规律更具时效性</a:t>
            </a:r>
            <a:endParaRPr lang="en-US" altLang="zh-CN" sz="1600">
              <a:solidFill>
                <a:srgbClr val="0070C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endParaRPr>
          </a:p>
        </p:txBody>
      </p:sp>
      <p:pic>
        <p:nvPicPr>
          <p:cNvPr id="66562" name="图片 7"/>
          <p:cNvPicPr>
            <a:picLocks noChangeAspect="1"/>
          </p:cNvPicPr>
          <p:nvPr/>
        </p:nvPicPr>
        <p:blipFill>
          <a:blip r:embed="rId2"/>
          <a:srcRect/>
          <a:stretch>
            <a:fillRect/>
          </a:stretch>
        </p:blipFill>
        <p:spPr bwMode="auto">
          <a:xfrm>
            <a:off x="6376988" y="2427288"/>
            <a:ext cx="1922462" cy="1201737"/>
          </a:xfrm>
          <a:prstGeom prst="rect">
            <a:avLst/>
          </a:prstGeom>
          <a:noFill/>
          <a:ln w="9525">
            <a:noFill/>
            <a:miter lim="800000"/>
            <a:headEnd/>
            <a:tailEnd/>
          </a:ln>
        </p:spPr>
      </p:pic>
      <p:pic>
        <p:nvPicPr>
          <p:cNvPr id="66563" name="图片 10"/>
          <p:cNvPicPr>
            <a:picLocks noChangeAspect="1"/>
          </p:cNvPicPr>
          <p:nvPr/>
        </p:nvPicPr>
        <p:blipFill>
          <a:blip r:embed="rId3"/>
          <a:srcRect/>
          <a:stretch>
            <a:fillRect/>
          </a:stretch>
        </p:blipFill>
        <p:spPr bwMode="auto">
          <a:xfrm>
            <a:off x="6296025" y="3632200"/>
            <a:ext cx="1992313" cy="1284288"/>
          </a:xfrm>
          <a:prstGeom prst="rect">
            <a:avLst/>
          </a:prstGeom>
          <a:noFill/>
          <a:ln w="9525">
            <a:noFill/>
            <a:miter lim="800000"/>
            <a:headEnd/>
            <a:tailEnd/>
          </a:ln>
        </p:spPr>
      </p:pic>
      <p:pic>
        <p:nvPicPr>
          <p:cNvPr id="66564" name="图片 11"/>
          <p:cNvPicPr>
            <a:picLocks noChangeAspect="1"/>
          </p:cNvPicPr>
          <p:nvPr/>
        </p:nvPicPr>
        <p:blipFill>
          <a:blip r:embed="rId4"/>
          <a:srcRect/>
          <a:stretch>
            <a:fillRect/>
          </a:stretch>
        </p:blipFill>
        <p:spPr bwMode="auto">
          <a:xfrm>
            <a:off x="4170363" y="3756025"/>
            <a:ext cx="2011362" cy="1617663"/>
          </a:xfrm>
          <a:prstGeom prst="rect">
            <a:avLst/>
          </a:prstGeom>
          <a:noFill/>
          <a:ln w="9525">
            <a:noFill/>
            <a:miter lim="800000"/>
            <a:headEnd/>
            <a:tailEnd/>
          </a:ln>
        </p:spPr>
      </p:pic>
      <p:pic>
        <p:nvPicPr>
          <p:cNvPr id="66565" name="图片 12"/>
          <p:cNvPicPr>
            <a:picLocks noChangeAspect="1"/>
          </p:cNvPicPr>
          <p:nvPr/>
        </p:nvPicPr>
        <p:blipFill>
          <a:blip r:embed="rId5"/>
          <a:srcRect/>
          <a:stretch>
            <a:fillRect/>
          </a:stretch>
        </p:blipFill>
        <p:spPr bwMode="auto">
          <a:xfrm>
            <a:off x="4256088" y="2427288"/>
            <a:ext cx="1938337" cy="1219200"/>
          </a:xfrm>
          <a:prstGeom prst="rect">
            <a:avLst/>
          </a:prstGeom>
          <a:noFill/>
          <a:ln w="9525">
            <a:noFill/>
            <a:miter lim="800000"/>
            <a:headEnd/>
            <a:tailEnd/>
          </a:ln>
        </p:spPr>
      </p:pic>
      <p:sp>
        <p:nvSpPr>
          <p:cNvPr id="66566" name="标题 7"/>
          <p:cNvSpPr>
            <a:spLocks noGrp="1"/>
          </p:cNvSpPr>
          <p:nvPr>
            <p:ph type="title"/>
          </p:nvPr>
        </p:nvSpPr>
        <p:spPr>
          <a:xfrm>
            <a:off x="1128713" y="333375"/>
            <a:ext cx="6159500" cy="1311275"/>
          </a:xfrm>
        </p:spPr>
        <p:txBody>
          <a:bodyPr/>
          <a:lstStyle/>
          <a:p>
            <a:pPr eaLnBrk="1" hangingPunct="1"/>
            <a:r>
              <a:rPr lang="zh-CN" altLang="en-US" sz="3200" b="1" smtClean="0">
                <a:solidFill>
                  <a:srgbClr val="FF0000"/>
                </a:solidFill>
                <a:latin typeface="微软雅黑" panose="020B0503020204020204" pitchFamily="34" charset="-122"/>
                <a:ea typeface="微软雅黑" panose="020B0503020204020204" pitchFamily="34" charset="-122"/>
              </a:rPr>
              <a:t>统计模型适合个人信贷决策</a:t>
            </a:r>
          </a:p>
        </p:txBody>
      </p:sp>
    </p:spTree>
  </p:cSld>
  <p:clrMapOvr>
    <a:masterClrMapping/>
  </p:clrMapOvr>
  <p:transition spd="slow"/>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标题 1"/>
          <p:cNvSpPr>
            <a:spLocks noGrp="1"/>
          </p:cNvSpPr>
          <p:nvPr>
            <p:ph type="title"/>
          </p:nvPr>
        </p:nvSpPr>
        <p:spPr/>
        <p:txBody>
          <a:bodyPr/>
          <a:lstStyle/>
          <a:p>
            <a:pPr eaLnBrk="1" hangingPunct="1"/>
            <a:r>
              <a:rPr lang="zh-CN" altLang="en-US" sz="3200" b="1" smtClean="0">
                <a:solidFill>
                  <a:srgbClr val="FF0000"/>
                </a:solidFill>
              </a:rPr>
              <a:t>消费金融的风险评估是从数据开始的</a:t>
            </a:r>
          </a:p>
        </p:txBody>
      </p:sp>
      <p:graphicFrame>
        <p:nvGraphicFramePr>
          <p:cNvPr id="4" name="图示 3"/>
          <p:cNvGraphicFramePr/>
          <p:nvPr/>
        </p:nvGraphicFramePr>
        <p:xfrm>
          <a:off x="1043608" y="1772816"/>
          <a:ext cx="6552727" cy="29523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标题 1"/>
          <p:cNvSpPr>
            <a:spLocks noGrp="1"/>
          </p:cNvSpPr>
          <p:nvPr>
            <p:ph type="title"/>
          </p:nvPr>
        </p:nvSpPr>
        <p:spPr/>
        <p:txBody>
          <a:bodyPr/>
          <a:lstStyle/>
          <a:p>
            <a:pPr eaLnBrk="1" hangingPunct="1"/>
            <a:r>
              <a:rPr lang="zh-CN" altLang="en-US" sz="3200" b="1" smtClean="0">
                <a:solidFill>
                  <a:srgbClr val="FF0000"/>
                </a:solidFill>
              </a:rPr>
              <a:t>大数据用与金融不仅仅是用数据和模型</a:t>
            </a:r>
          </a:p>
        </p:txBody>
      </p:sp>
      <p:graphicFrame>
        <p:nvGraphicFramePr>
          <p:cNvPr id="4" name="内容占位符 3"/>
          <p:cNvGraphicFramePr>
            <a:graphicFrameLocks noGrp="1"/>
          </p:cNvGraphicFramePr>
          <p:nvPr>
            <p:ph idx="1"/>
          </p:nvPr>
        </p:nvGraphicFramePr>
        <p:xfrm>
          <a:off x="628650" y="1844824"/>
          <a:ext cx="7886700" cy="46805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fontScale="90000"/>
          </a:bodyPr>
          <a:lstStyle/>
          <a:p>
            <a:pPr eaLnBrk="1" fontAlgn="auto" hangingPunct="1">
              <a:spcAft>
                <a:spcPts val="0"/>
              </a:spcAft>
              <a:defRPr/>
            </a:pPr>
            <a:r>
              <a:rPr lang="zh-CN" altLang="en-US" b="1" dirty="0">
                <a:solidFill>
                  <a:srgbClr val="FF0000"/>
                </a:solidFill>
              </a:rPr>
              <a:t>私人</a:t>
            </a:r>
            <a:r>
              <a:rPr lang="zh-CN" altLang="en-US" b="1" dirty="0" smtClean="0">
                <a:solidFill>
                  <a:srgbClr val="FF0000"/>
                </a:solidFill>
              </a:rPr>
              <a:t>财富增长与金融发展（资金供给）</a:t>
            </a:r>
            <a:endParaRPr lang="zh-CN" altLang="en-US" b="1" dirty="0">
              <a:solidFill>
                <a:srgbClr val="FF0000"/>
              </a:solidFill>
            </a:endParaRPr>
          </a:p>
        </p:txBody>
      </p:sp>
      <p:graphicFrame>
        <p:nvGraphicFramePr>
          <p:cNvPr id="5" name="图表 4"/>
          <p:cNvGraphicFramePr/>
          <p:nvPr/>
        </p:nvGraphicFramePr>
        <p:xfrm>
          <a:off x="474140" y="2034528"/>
          <a:ext cx="4204925" cy="25381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p:cNvGraphicFramePr/>
          <p:nvPr/>
        </p:nvGraphicFramePr>
        <p:xfrm>
          <a:off x="4822913" y="2029355"/>
          <a:ext cx="3979634" cy="2517326"/>
        </p:xfrm>
        <a:graphic>
          <a:graphicData uri="http://schemas.openxmlformats.org/drawingml/2006/chart">
            <c:chart xmlns:c="http://schemas.openxmlformats.org/drawingml/2006/chart" xmlns:r="http://schemas.openxmlformats.org/officeDocument/2006/relationships" r:id="rId4"/>
          </a:graphicData>
        </a:graphic>
      </p:graphicFrame>
      <p:sp>
        <p:nvSpPr>
          <p:cNvPr id="3" name="文本框 2"/>
          <p:cNvSpPr txBox="1">
            <a:spLocks noChangeArrowheads="1"/>
          </p:cNvSpPr>
          <p:nvPr/>
        </p:nvSpPr>
        <p:spPr bwMode="auto">
          <a:xfrm>
            <a:off x="474663" y="5048250"/>
            <a:ext cx="3492500" cy="452438"/>
          </a:xfrm>
          <a:prstGeom prst="rect">
            <a:avLst/>
          </a:prstGeom>
          <a:noFill/>
          <a:ln w="9525">
            <a:noFill/>
            <a:miter lim="800000"/>
          </a:ln>
        </p:spPr>
        <p:txBody>
          <a:bodyPr>
            <a:spAutoFit/>
          </a:bodyPr>
          <a:lstStyle/>
          <a:p>
            <a:pPr>
              <a:lnSpc>
                <a:spcPct val="130000"/>
              </a:lnSpc>
            </a:pPr>
            <a:r>
              <a:rPr lang="zh-CN" altLang="en-US">
                <a:solidFill>
                  <a:srgbClr val="00B0F0"/>
                </a:solidFill>
                <a:ea typeface="微软雅黑" panose="020B0503020204020204" pitchFamily="34" charset="-122"/>
              </a:rPr>
              <a:t>基本服务（支付结算、</a:t>
            </a:r>
            <a:r>
              <a:rPr lang="zh-CN" altLang="en-US" b="1">
                <a:solidFill>
                  <a:srgbClr val="92D050"/>
                </a:solidFill>
                <a:ea typeface="微软雅黑" panose="020B0503020204020204" pitchFamily="34" charset="-122"/>
              </a:rPr>
              <a:t>存贷</a:t>
            </a:r>
            <a:r>
              <a:rPr lang="zh-CN" altLang="en-US">
                <a:solidFill>
                  <a:srgbClr val="00B0F0"/>
                </a:solidFill>
                <a:ea typeface="微软雅黑" panose="020B0503020204020204" pitchFamily="34" charset="-122"/>
              </a:rPr>
              <a:t>等）</a:t>
            </a:r>
            <a:endParaRPr lang="zh-CN" altLang="en-US" sz="2400">
              <a:solidFill>
                <a:srgbClr val="FF0000"/>
              </a:solidFill>
              <a:ea typeface="微软雅黑" panose="020B0503020204020204" pitchFamily="34" charset="-122"/>
            </a:endParaRPr>
          </a:p>
        </p:txBody>
      </p:sp>
      <p:sp>
        <p:nvSpPr>
          <p:cNvPr id="10" name="矩形 9"/>
          <p:cNvSpPr>
            <a:spLocks noChangeArrowheads="1"/>
          </p:cNvSpPr>
          <p:nvPr/>
        </p:nvSpPr>
        <p:spPr bwMode="auto">
          <a:xfrm>
            <a:off x="3806825" y="4927600"/>
            <a:ext cx="1801813" cy="573088"/>
          </a:xfrm>
          <a:prstGeom prst="rect">
            <a:avLst/>
          </a:prstGeom>
          <a:noFill/>
          <a:ln w="9525">
            <a:noFill/>
            <a:miter lim="800000"/>
          </a:ln>
        </p:spPr>
        <p:txBody>
          <a:bodyPr wrap="none">
            <a:spAutoFit/>
          </a:bodyPr>
          <a:lstStyle/>
          <a:p>
            <a:pPr>
              <a:lnSpc>
                <a:spcPct val="130000"/>
              </a:lnSpc>
            </a:pPr>
            <a:r>
              <a:rPr lang="en-US" altLang="zh-CN" sz="2400">
                <a:solidFill>
                  <a:srgbClr val="FF0000"/>
                </a:solidFill>
                <a:ea typeface="微软雅黑" panose="020B0503020204020204" pitchFamily="34" charset="-122"/>
                <a:sym typeface="Wingdings" panose="05000000000000000000" pitchFamily="2" charset="2"/>
              </a:rPr>
              <a:t></a:t>
            </a:r>
            <a:r>
              <a:rPr lang="zh-CN" altLang="en-US" sz="2400">
                <a:solidFill>
                  <a:srgbClr val="FF0000"/>
                </a:solidFill>
                <a:ea typeface="微软雅黑" panose="020B0503020204020204" pitchFamily="34" charset="-122"/>
              </a:rPr>
              <a:t>财富管理 </a:t>
            </a:r>
          </a:p>
        </p:txBody>
      </p:sp>
      <p:sp>
        <p:nvSpPr>
          <p:cNvPr id="11" name="矩形 10"/>
          <p:cNvSpPr>
            <a:spLocks noChangeArrowheads="1"/>
          </p:cNvSpPr>
          <p:nvPr/>
        </p:nvSpPr>
        <p:spPr bwMode="auto">
          <a:xfrm>
            <a:off x="5562600" y="4776788"/>
            <a:ext cx="2417763" cy="573087"/>
          </a:xfrm>
          <a:prstGeom prst="rect">
            <a:avLst/>
          </a:prstGeom>
          <a:noFill/>
          <a:ln w="9525">
            <a:noFill/>
            <a:miter lim="800000"/>
          </a:ln>
        </p:spPr>
        <p:txBody>
          <a:bodyPr wrap="none">
            <a:spAutoFit/>
          </a:bodyPr>
          <a:lstStyle/>
          <a:p>
            <a:pPr>
              <a:lnSpc>
                <a:spcPct val="130000"/>
              </a:lnSpc>
            </a:pPr>
            <a:r>
              <a:rPr lang="en-US" altLang="zh-CN" sz="2400">
                <a:solidFill>
                  <a:srgbClr val="FF0000"/>
                </a:solidFill>
                <a:ea typeface="微软雅黑" panose="020B0503020204020204" pitchFamily="34" charset="-122"/>
                <a:sym typeface="Wingdings" panose="05000000000000000000" pitchFamily="2" charset="2"/>
              </a:rPr>
              <a:t> </a:t>
            </a:r>
            <a:r>
              <a:rPr lang="zh-CN" altLang="en-US" sz="2400">
                <a:solidFill>
                  <a:srgbClr val="FF0000"/>
                </a:solidFill>
                <a:ea typeface="微软雅黑" panose="020B0503020204020204" pitchFamily="34" charset="-122"/>
              </a:rPr>
              <a:t>综合金融服务</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p:cNvSpPr>
            <a:spLocks noGrp="1"/>
          </p:cNvSpPr>
          <p:nvPr>
            <p:ph type="title"/>
          </p:nvPr>
        </p:nvSpPr>
        <p:spPr/>
        <p:txBody>
          <a:bodyPr/>
          <a:lstStyle/>
          <a:p>
            <a:pPr eaLnBrk="1" hangingPunct="1"/>
            <a:r>
              <a:rPr lang="zh-CN" altLang="en-US" sz="3200" b="1" smtClean="0">
                <a:solidFill>
                  <a:srgbClr val="FF0000"/>
                </a:solidFill>
              </a:rPr>
              <a:t>可观查到并记录下来的都是数据</a:t>
            </a:r>
            <a:endParaRPr lang="en-US" sz="3200" b="1" smtClean="0">
              <a:solidFill>
                <a:srgbClr val="FF0000"/>
              </a:solidFill>
              <a:ea typeface="宋体" panose="02010600030101010101" pitchFamily="2" charset="-122"/>
            </a:endParaRPr>
          </a:p>
        </p:txBody>
      </p:sp>
      <p:graphicFrame>
        <p:nvGraphicFramePr>
          <p:cNvPr id="5" name="Diagram 4"/>
          <p:cNvGraphicFramePr/>
          <p:nvPr/>
        </p:nvGraphicFramePr>
        <p:xfrm>
          <a:off x="971600" y="1417638"/>
          <a:ext cx="6907798" cy="49792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p:txBody>
          <a:bodyPr/>
          <a:lstStyle/>
          <a:p>
            <a:pPr eaLnBrk="1" hangingPunct="1"/>
            <a:r>
              <a:rPr lang="zh-CN" altLang="en-US" sz="3200" b="1" smtClean="0">
                <a:solidFill>
                  <a:srgbClr val="FF0000"/>
                </a:solidFill>
              </a:rPr>
              <a:t>主动产生和被动收集</a:t>
            </a:r>
            <a:endParaRPr lang="en-US" sz="3200" b="1" smtClean="0">
              <a:solidFill>
                <a:srgbClr val="FF0000"/>
              </a:solidFill>
              <a:ea typeface="宋体" panose="02010600030101010101" pitchFamily="2" charset="-122"/>
            </a:endParaRPr>
          </a:p>
        </p:txBody>
      </p:sp>
      <p:graphicFrame>
        <p:nvGraphicFramePr>
          <p:cNvPr id="4" name="Content Placeholder 3"/>
          <p:cNvGraphicFramePr>
            <a:graphicFrameLocks noGrp="1"/>
          </p:cNvGraphicFramePr>
          <p:nvPr>
            <p:ph idx="1"/>
          </p:nvPr>
        </p:nvGraphicFramePr>
        <p:xfrm>
          <a:off x="899592" y="1556792"/>
          <a:ext cx="7072312" cy="39331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Title 1"/>
          <p:cNvSpPr>
            <a:spLocks noGrp="1"/>
          </p:cNvSpPr>
          <p:nvPr>
            <p:ph type="title"/>
          </p:nvPr>
        </p:nvSpPr>
        <p:spPr/>
        <p:txBody>
          <a:bodyPr/>
          <a:lstStyle/>
          <a:p>
            <a:pPr eaLnBrk="1" hangingPunct="1"/>
            <a:r>
              <a:rPr lang="zh-CN" altLang="en-US" sz="3200" b="1" smtClean="0">
                <a:solidFill>
                  <a:srgbClr val="FF0000"/>
                </a:solidFill>
              </a:rPr>
              <a:t>数据的价值在于应用，不是收藏</a:t>
            </a:r>
            <a:endParaRPr lang="en-US" sz="3200" b="1" smtClean="0">
              <a:solidFill>
                <a:srgbClr val="FF0000"/>
              </a:solidFill>
              <a:ea typeface="宋体" panose="02010600030101010101" pitchFamily="2" charset="-122"/>
            </a:endParaRPr>
          </a:p>
        </p:txBody>
      </p:sp>
      <p:graphicFrame>
        <p:nvGraphicFramePr>
          <p:cNvPr id="5" name="Content Placeholder 4"/>
          <p:cNvGraphicFramePr>
            <a:graphicFrameLocks noGrp="1"/>
          </p:cNvGraphicFramePr>
          <p:nvPr>
            <p:ph idx="1"/>
          </p:nvPr>
        </p:nvGraphicFramePr>
        <p:xfrm>
          <a:off x="1115616" y="1628800"/>
          <a:ext cx="7344816" cy="42268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标题 1"/>
          <p:cNvSpPr>
            <a:spLocks noGrp="1"/>
          </p:cNvSpPr>
          <p:nvPr>
            <p:ph type="title"/>
          </p:nvPr>
        </p:nvSpPr>
        <p:spPr/>
        <p:txBody>
          <a:bodyPr/>
          <a:lstStyle/>
          <a:p>
            <a:pPr eaLnBrk="1" hangingPunct="1"/>
            <a:r>
              <a:rPr lang="zh-CN" altLang="en-US" sz="3200" b="1" smtClean="0">
                <a:solidFill>
                  <a:srgbClr val="FF0000"/>
                </a:solidFill>
              </a:rPr>
              <a:t>重要数据与人的根本行为模式相关</a:t>
            </a:r>
          </a:p>
        </p:txBody>
      </p:sp>
      <p:pic>
        <p:nvPicPr>
          <p:cNvPr id="72706" name="图片 3"/>
          <p:cNvPicPr>
            <a:picLocks noChangeAspect="1"/>
          </p:cNvPicPr>
          <p:nvPr/>
        </p:nvPicPr>
        <p:blipFill>
          <a:blip r:embed="rId2"/>
          <a:srcRect/>
          <a:stretch>
            <a:fillRect/>
          </a:stretch>
        </p:blipFill>
        <p:spPr bwMode="auto">
          <a:xfrm>
            <a:off x="1282700" y="2405063"/>
            <a:ext cx="2143125" cy="1628775"/>
          </a:xfrm>
          <a:prstGeom prst="rect">
            <a:avLst/>
          </a:prstGeom>
          <a:noFill/>
          <a:ln w="9525">
            <a:noFill/>
            <a:miter lim="800000"/>
            <a:headEnd/>
            <a:tailEnd/>
          </a:ln>
        </p:spPr>
      </p:pic>
      <p:sp>
        <p:nvSpPr>
          <p:cNvPr id="5" name="文本框 4"/>
          <p:cNvSpPr txBox="1"/>
          <p:nvPr/>
        </p:nvSpPr>
        <p:spPr>
          <a:xfrm>
            <a:off x="6346825" y="2127250"/>
            <a:ext cx="876300" cy="300038"/>
          </a:xfrm>
          <a:prstGeom prst="rect">
            <a:avLst/>
          </a:prstGeom>
          <a:noFill/>
        </p:spPr>
        <p:txBody>
          <a:bodyPr wrap="none">
            <a:spAutoFit/>
          </a:bodyPr>
          <a:lstStyle/>
          <a:p>
            <a:pPr fontAlgn="auto">
              <a:spcBef>
                <a:spcPts val="0"/>
              </a:spcBef>
              <a:spcAft>
                <a:spcPts val="0"/>
              </a:spcAft>
              <a:defRPr/>
            </a:pPr>
            <a:r>
              <a:rPr lang="zh-CN" altLang="en-US" sz="1350" dirty="0">
                <a:latin typeface="+mn-lt"/>
                <a:ea typeface="+mn-ea"/>
              </a:rPr>
              <a:t>喜欢冒险</a:t>
            </a:r>
          </a:p>
        </p:txBody>
      </p:sp>
      <p:sp>
        <p:nvSpPr>
          <p:cNvPr id="6" name="文本框 5"/>
          <p:cNvSpPr txBox="1"/>
          <p:nvPr/>
        </p:nvSpPr>
        <p:spPr>
          <a:xfrm>
            <a:off x="6354763" y="2474913"/>
            <a:ext cx="665162" cy="508000"/>
          </a:xfrm>
          <a:prstGeom prst="rect">
            <a:avLst/>
          </a:prstGeom>
          <a:noFill/>
        </p:spPr>
        <p:txBody>
          <a:bodyPr>
            <a:spAutoFit/>
          </a:bodyPr>
          <a:lstStyle/>
          <a:p>
            <a:pPr fontAlgn="auto">
              <a:spcBef>
                <a:spcPts val="0"/>
              </a:spcBef>
              <a:spcAft>
                <a:spcPts val="0"/>
              </a:spcAft>
              <a:defRPr/>
            </a:pPr>
            <a:r>
              <a:rPr lang="zh-CN" altLang="en-US" sz="1350" dirty="0">
                <a:latin typeface="+mn-lt"/>
                <a:ea typeface="+mn-ea"/>
              </a:rPr>
              <a:t>有条理</a:t>
            </a:r>
          </a:p>
        </p:txBody>
      </p:sp>
      <p:sp>
        <p:nvSpPr>
          <p:cNvPr id="7" name="文本框 6"/>
          <p:cNvSpPr txBox="1"/>
          <p:nvPr/>
        </p:nvSpPr>
        <p:spPr>
          <a:xfrm>
            <a:off x="6354763" y="2849563"/>
            <a:ext cx="530225" cy="300037"/>
          </a:xfrm>
          <a:prstGeom prst="rect">
            <a:avLst/>
          </a:prstGeom>
          <a:noFill/>
        </p:spPr>
        <p:txBody>
          <a:bodyPr wrap="none">
            <a:spAutoFit/>
          </a:bodyPr>
          <a:lstStyle/>
          <a:p>
            <a:pPr fontAlgn="auto">
              <a:spcBef>
                <a:spcPts val="0"/>
              </a:spcBef>
              <a:spcAft>
                <a:spcPts val="0"/>
              </a:spcAft>
              <a:defRPr/>
            </a:pPr>
            <a:r>
              <a:rPr lang="zh-CN" altLang="en-US" sz="1350" dirty="0">
                <a:latin typeface="+mn-lt"/>
                <a:ea typeface="+mn-ea"/>
              </a:rPr>
              <a:t>坚持</a:t>
            </a:r>
          </a:p>
        </p:txBody>
      </p:sp>
      <p:sp>
        <p:nvSpPr>
          <p:cNvPr id="8" name="文本框 7"/>
          <p:cNvSpPr txBox="1"/>
          <p:nvPr/>
        </p:nvSpPr>
        <p:spPr>
          <a:xfrm>
            <a:off x="6346825" y="3225800"/>
            <a:ext cx="530225" cy="300038"/>
          </a:xfrm>
          <a:prstGeom prst="rect">
            <a:avLst/>
          </a:prstGeom>
          <a:noFill/>
        </p:spPr>
        <p:txBody>
          <a:bodyPr wrap="none">
            <a:spAutoFit/>
          </a:bodyPr>
          <a:lstStyle/>
          <a:p>
            <a:pPr fontAlgn="auto">
              <a:spcBef>
                <a:spcPts val="0"/>
              </a:spcBef>
              <a:spcAft>
                <a:spcPts val="0"/>
              </a:spcAft>
              <a:defRPr/>
            </a:pPr>
            <a:r>
              <a:rPr lang="zh-CN" altLang="en-US" sz="1350" dirty="0">
                <a:latin typeface="+mn-lt"/>
                <a:ea typeface="+mn-ea"/>
              </a:rPr>
              <a:t>守时</a:t>
            </a:r>
          </a:p>
        </p:txBody>
      </p:sp>
      <p:sp>
        <p:nvSpPr>
          <p:cNvPr id="9" name="文本框 8"/>
          <p:cNvSpPr txBox="1"/>
          <p:nvPr/>
        </p:nvSpPr>
        <p:spPr>
          <a:xfrm>
            <a:off x="6354763" y="3617913"/>
            <a:ext cx="852487" cy="508000"/>
          </a:xfrm>
          <a:prstGeom prst="rect">
            <a:avLst/>
          </a:prstGeom>
          <a:noFill/>
        </p:spPr>
        <p:txBody>
          <a:bodyPr>
            <a:spAutoFit/>
          </a:bodyPr>
          <a:lstStyle/>
          <a:p>
            <a:pPr fontAlgn="auto">
              <a:spcBef>
                <a:spcPts val="0"/>
              </a:spcBef>
              <a:spcAft>
                <a:spcPts val="0"/>
              </a:spcAft>
              <a:defRPr/>
            </a:pPr>
            <a:r>
              <a:rPr lang="zh-CN" altLang="en-US" sz="1350" dirty="0">
                <a:latin typeface="+mn-lt"/>
                <a:ea typeface="+mn-ea"/>
              </a:rPr>
              <a:t>容易相信</a:t>
            </a:r>
          </a:p>
        </p:txBody>
      </p:sp>
      <p:cxnSp>
        <p:nvCxnSpPr>
          <p:cNvPr id="11" name="直接箭头连接符 10"/>
          <p:cNvCxnSpPr/>
          <p:nvPr/>
        </p:nvCxnSpPr>
        <p:spPr>
          <a:xfrm>
            <a:off x="3622675" y="3216275"/>
            <a:ext cx="12112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6351588" y="4035425"/>
            <a:ext cx="877887" cy="300038"/>
          </a:xfrm>
          <a:prstGeom prst="rect">
            <a:avLst/>
          </a:prstGeom>
          <a:noFill/>
        </p:spPr>
        <p:txBody>
          <a:bodyPr wrap="none">
            <a:spAutoFit/>
          </a:bodyPr>
          <a:lstStyle/>
          <a:p>
            <a:pPr fontAlgn="auto">
              <a:spcBef>
                <a:spcPts val="0"/>
              </a:spcBef>
              <a:spcAft>
                <a:spcPts val="0"/>
              </a:spcAft>
              <a:defRPr/>
            </a:pPr>
            <a:r>
              <a:rPr lang="zh-CN" altLang="en-US" sz="1350" dirty="0">
                <a:latin typeface="+mn-lt"/>
                <a:ea typeface="+mn-ea"/>
              </a:rPr>
              <a:t>。。。。</a:t>
            </a:r>
          </a:p>
        </p:txBody>
      </p:sp>
      <p:sp>
        <p:nvSpPr>
          <p:cNvPr id="13" name="左大括号 12"/>
          <p:cNvSpPr/>
          <p:nvPr/>
        </p:nvSpPr>
        <p:spPr>
          <a:xfrm>
            <a:off x="6059488" y="2282825"/>
            <a:ext cx="233362" cy="1890713"/>
          </a:xfrm>
          <a:prstGeom prst="leftBrace">
            <a:avLst/>
          </a:prstGeom>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zh-CN" altLang="en-US" sz="1350"/>
          </a:p>
        </p:txBody>
      </p:sp>
      <p:sp>
        <p:nvSpPr>
          <p:cNvPr id="14" name="文本框 13"/>
          <p:cNvSpPr txBox="1"/>
          <p:nvPr/>
        </p:nvSpPr>
        <p:spPr>
          <a:xfrm>
            <a:off x="1724025" y="4819650"/>
            <a:ext cx="1397000" cy="300038"/>
          </a:xfrm>
          <a:prstGeom prst="rect">
            <a:avLst/>
          </a:prstGeom>
          <a:noFill/>
        </p:spPr>
        <p:txBody>
          <a:bodyPr wrap="none">
            <a:spAutoFit/>
          </a:bodyPr>
          <a:lstStyle/>
          <a:p>
            <a:pPr fontAlgn="auto">
              <a:spcBef>
                <a:spcPts val="0"/>
              </a:spcBef>
              <a:spcAft>
                <a:spcPts val="0"/>
              </a:spcAft>
              <a:defRPr/>
            </a:pPr>
            <a:r>
              <a:rPr lang="zh-CN" altLang="en-US" sz="1350" dirty="0">
                <a:latin typeface="+mn-lt"/>
                <a:ea typeface="+mn-ea"/>
              </a:rPr>
              <a:t>什么观察数据？</a:t>
            </a:r>
          </a:p>
        </p:txBody>
      </p:sp>
      <p:cxnSp>
        <p:nvCxnSpPr>
          <p:cNvPr id="16" name="直接箭头连接符 15"/>
          <p:cNvCxnSpPr/>
          <p:nvPr/>
        </p:nvCxnSpPr>
        <p:spPr>
          <a:xfrm>
            <a:off x="2312988" y="4252913"/>
            <a:ext cx="0" cy="473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肘形连接符 19"/>
          <p:cNvCxnSpPr/>
          <p:nvPr/>
        </p:nvCxnSpPr>
        <p:spPr>
          <a:xfrm rot="10800000" flipV="1">
            <a:off x="3425825" y="3238500"/>
            <a:ext cx="3838575" cy="1744663"/>
          </a:xfrm>
          <a:prstGeom prst="bentConnector3">
            <a:avLst>
              <a:gd name="adj1" fmla="val -29459"/>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5" name="文本框 34"/>
          <p:cNvSpPr txBox="1"/>
          <p:nvPr/>
        </p:nvSpPr>
        <p:spPr>
          <a:xfrm>
            <a:off x="6788150" y="4725988"/>
            <a:ext cx="1222375" cy="300037"/>
          </a:xfrm>
          <a:prstGeom prst="rect">
            <a:avLst/>
          </a:prstGeom>
          <a:noFill/>
        </p:spPr>
        <p:txBody>
          <a:bodyPr wrap="none">
            <a:spAutoFit/>
          </a:bodyPr>
          <a:lstStyle/>
          <a:p>
            <a:pPr fontAlgn="auto">
              <a:spcBef>
                <a:spcPts val="0"/>
              </a:spcBef>
              <a:spcAft>
                <a:spcPts val="0"/>
              </a:spcAft>
              <a:defRPr/>
            </a:pPr>
            <a:r>
              <a:rPr lang="zh-CN" altLang="en-US" sz="1350" dirty="0">
                <a:solidFill>
                  <a:srgbClr val="FF0000"/>
                </a:solidFill>
                <a:latin typeface="+mn-lt"/>
                <a:ea typeface="+mn-ea"/>
              </a:rPr>
              <a:t>很好的相关性</a:t>
            </a:r>
          </a:p>
        </p:txBody>
      </p:sp>
      <p:sp>
        <p:nvSpPr>
          <p:cNvPr id="3" name="文本框 2"/>
          <p:cNvSpPr txBox="1"/>
          <p:nvPr/>
        </p:nvSpPr>
        <p:spPr>
          <a:xfrm>
            <a:off x="2265363" y="5373688"/>
            <a:ext cx="4167187" cy="300037"/>
          </a:xfrm>
          <a:prstGeom prst="rect">
            <a:avLst/>
          </a:prstGeom>
          <a:noFill/>
        </p:spPr>
        <p:txBody>
          <a:bodyPr wrap="none">
            <a:spAutoFit/>
          </a:bodyPr>
          <a:lstStyle/>
          <a:p>
            <a:pPr fontAlgn="auto">
              <a:spcBef>
                <a:spcPts val="0"/>
              </a:spcBef>
              <a:spcAft>
                <a:spcPts val="0"/>
              </a:spcAft>
              <a:defRPr/>
            </a:pPr>
            <a:r>
              <a:rPr lang="zh-CN" altLang="en-US" sz="1350" b="1" dirty="0">
                <a:solidFill>
                  <a:srgbClr val="0070C0"/>
                </a:solidFill>
                <a:latin typeface="+mn-lt"/>
                <a:ea typeface="+mn-ea"/>
              </a:rPr>
              <a:t>已证实借贷行为数据与汽车保险理赔有很强的相关性</a:t>
            </a:r>
          </a:p>
        </p:txBody>
      </p:sp>
      <p:sp>
        <p:nvSpPr>
          <p:cNvPr id="10" name="文本框 9"/>
          <p:cNvSpPr txBox="1"/>
          <p:nvPr/>
        </p:nvSpPr>
        <p:spPr>
          <a:xfrm>
            <a:off x="5165725" y="3081338"/>
            <a:ext cx="877888" cy="300037"/>
          </a:xfrm>
          <a:prstGeom prst="rect">
            <a:avLst/>
          </a:prstGeom>
          <a:noFill/>
        </p:spPr>
        <p:txBody>
          <a:bodyPr wrap="none">
            <a:spAutoFit/>
          </a:bodyPr>
          <a:lstStyle/>
          <a:p>
            <a:pPr fontAlgn="auto">
              <a:spcBef>
                <a:spcPts val="0"/>
              </a:spcBef>
              <a:spcAft>
                <a:spcPts val="0"/>
              </a:spcAft>
              <a:defRPr/>
            </a:pPr>
            <a:r>
              <a:rPr lang="zh-CN" altLang="en-US" sz="1350" dirty="0">
                <a:latin typeface="+mn-lt"/>
                <a:ea typeface="+mn-ea"/>
              </a:rPr>
              <a:t>行为模式</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标题 1"/>
          <p:cNvSpPr>
            <a:spLocks noGrp="1"/>
          </p:cNvSpPr>
          <p:nvPr>
            <p:ph type="title"/>
          </p:nvPr>
        </p:nvSpPr>
        <p:spPr/>
        <p:txBody>
          <a:bodyPr/>
          <a:lstStyle/>
          <a:p>
            <a:pPr eaLnBrk="1" hangingPunct="1"/>
            <a:r>
              <a:rPr lang="zh-CN" altLang="en-US" sz="2800" b="1" smtClean="0">
                <a:solidFill>
                  <a:srgbClr val="FF0000"/>
                </a:solidFill>
              </a:rPr>
              <a:t>非参数方法 </a:t>
            </a:r>
            <a:r>
              <a:rPr lang="en-US" altLang="zh-CN" sz="2800" b="1" smtClean="0">
                <a:solidFill>
                  <a:srgbClr val="FF0000"/>
                </a:solidFill>
              </a:rPr>
              <a:t>- </a:t>
            </a:r>
            <a:r>
              <a:rPr lang="zh-CN" altLang="en-US" sz="2800" b="1" smtClean="0">
                <a:solidFill>
                  <a:srgbClr val="FF0000"/>
                </a:solidFill>
              </a:rPr>
              <a:t>简单，易懂，低维</a:t>
            </a:r>
          </a:p>
        </p:txBody>
      </p:sp>
      <p:graphicFrame>
        <p:nvGraphicFramePr>
          <p:cNvPr id="4" name="内容占位符 3"/>
          <p:cNvGraphicFramePr>
            <a:graphicFrameLocks noGrp="1"/>
          </p:cNvGraphicFramePr>
          <p:nvPr>
            <p:ph idx="1"/>
          </p:nvPr>
        </p:nvGraphicFramePr>
        <p:xfrm>
          <a:off x="146050" y="2632075"/>
          <a:ext cx="4408488" cy="895350"/>
        </p:xfrm>
        <a:graphic>
          <a:graphicData uri="http://schemas.openxmlformats.org/drawingml/2006/table">
            <a:tbl>
              <a:tblPr firstRow="1" bandRow="1">
                <a:tableStyleId>{5C22544A-7EE6-4342-B048-85BDC9FD1C3A}</a:tableStyleId>
              </a:tblPr>
              <a:tblGrid>
                <a:gridCol w="550970"/>
                <a:gridCol w="550970"/>
                <a:gridCol w="550970"/>
                <a:gridCol w="550970"/>
                <a:gridCol w="550970"/>
                <a:gridCol w="550970"/>
                <a:gridCol w="550970"/>
                <a:gridCol w="550970"/>
              </a:tblGrid>
              <a:tr h="617220">
                <a:tc>
                  <a:txBody>
                    <a:bodyPr/>
                    <a:lstStyle/>
                    <a:p>
                      <a:r>
                        <a:rPr lang="en-US" altLang="zh-CN" sz="900" dirty="0" smtClean="0"/>
                        <a:t>Credit History in month</a:t>
                      </a:r>
                      <a:endParaRPr lang="zh-CN" altLang="en-US" sz="900" dirty="0"/>
                    </a:p>
                  </a:txBody>
                  <a:tcPr marL="68580" marR="68580" marT="34290" marB="34290"/>
                </a:tc>
                <a:tc>
                  <a:txBody>
                    <a:bodyPr/>
                    <a:lstStyle/>
                    <a:p>
                      <a:pPr algn="ctr"/>
                      <a:r>
                        <a:rPr lang="en-US" altLang="zh-CN" sz="900" dirty="0" smtClean="0"/>
                        <a:t>No</a:t>
                      </a:r>
                      <a:r>
                        <a:rPr lang="en-US" altLang="zh-CN" sz="900" baseline="0" dirty="0" smtClean="0"/>
                        <a:t> history</a:t>
                      </a:r>
                      <a:endParaRPr lang="zh-CN" altLang="en-US" sz="900" dirty="0"/>
                    </a:p>
                  </a:txBody>
                  <a:tcPr marL="68580" marR="68580" marT="34290" marB="34290"/>
                </a:tc>
                <a:tc>
                  <a:txBody>
                    <a:bodyPr/>
                    <a:lstStyle/>
                    <a:p>
                      <a:pPr algn="ctr"/>
                      <a:r>
                        <a:rPr lang="en-US" altLang="zh-CN" sz="900" dirty="0" smtClean="0"/>
                        <a:t>0 to 6</a:t>
                      </a:r>
                      <a:endParaRPr lang="zh-CN" altLang="en-US" sz="900" dirty="0"/>
                    </a:p>
                  </a:txBody>
                  <a:tcPr marL="68580" marR="68580" marT="34290" marB="34290"/>
                </a:tc>
                <a:tc>
                  <a:txBody>
                    <a:bodyPr/>
                    <a:lstStyle/>
                    <a:p>
                      <a:pPr algn="ctr"/>
                      <a:r>
                        <a:rPr lang="en-US" altLang="zh-CN" sz="900" dirty="0" smtClean="0"/>
                        <a:t>7</a:t>
                      </a:r>
                      <a:r>
                        <a:rPr lang="en-US" altLang="zh-CN" sz="900" baseline="0" dirty="0" smtClean="0"/>
                        <a:t> to 12</a:t>
                      </a:r>
                      <a:endParaRPr lang="zh-CN" altLang="en-US" sz="900" dirty="0"/>
                    </a:p>
                  </a:txBody>
                  <a:tcPr marL="68580" marR="68580" marT="34290" marB="34290"/>
                </a:tc>
                <a:tc>
                  <a:txBody>
                    <a:bodyPr/>
                    <a:lstStyle/>
                    <a:p>
                      <a:pPr algn="ctr"/>
                      <a:r>
                        <a:rPr lang="en-US" altLang="zh-CN" sz="900" dirty="0" smtClean="0"/>
                        <a:t>13 to 24</a:t>
                      </a:r>
                      <a:endParaRPr lang="zh-CN" altLang="en-US" sz="900" dirty="0"/>
                    </a:p>
                  </a:txBody>
                  <a:tcPr marL="68580" marR="68580" marT="34290" marB="34290"/>
                </a:tc>
                <a:tc>
                  <a:txBody>
                    <a:bodyPr/>
                    <a:lstStyle/>
                    <a:p>
                      <a:pPr algn="ctr"/>
                      <a:r>
                        <a:rPr lang="en-US" altLang="zh-CN" sz="900" dirty="0" smtClean="0"/>
                        <a:t>25</a:t>
                      </a:r>
                      <a:r>
                        <a:rPr lang="en-US" altLang="zh-CN" sz="900" baseline="0" dirty="0" smtClean="0"/>
                        <a:t> to 36</a:t>
                      </a:r>
                      <a:endParaRPr lang="zh-CN" altLang="en-US" sz="900" dirty="0"/>
                    </a:p>
                  </a:txBody>
                  <a:tcPr marL="68580" marR="68580" marT="34290" marB="34290"/>
                </a:tc>
                <a:tc>
                  <a:txBody>
                    <a:bodyPr/>
                    <a:lstStyle/>
                    <a:p>
                      <a:pPr algn="ctr"/>
                      <a:r>
                        <a:rPr lang="en-US" altLang="zh-CN" sz="900" dirty="0" smtClean="0"/>
                        <a:t>37 to 48</a:t>
                      </a:r>
                      <a:endParaRPr lang="zh-CN" altLang="en-US" sz="900" dirty="0"/>
                    </a:p>
                  </a:txBody>
                  <a:tcPr marL="68580" marR="68580" marT="34290" marB="34290"/>
                </a:tc>
                <a:tc>
                  <a:txBody>
                    <a:bodyPr/>
                    <a:lstStyle/>
                    <a:p>
                      <a:pPr algn="ctr"/>
                      <a:r>
                        <a:rPr lang="en-US" altLang="zh-CN" sz="900" dirty="0" smtClean="0"/>
                        <a:t>Above</a:t>
                      </a:r>
                      <a:r>
                        <a:rPr lang="en-US" altLang="zh-CN" sz="900" baseline="0" dirty="0" smtClean="0"/>
                        <a:t> 48</a:t>
                      </a:r>
                      <a:endParaRPr lang="zh-CN" altLang="en-US" sz="900" dirty="0"/>
                    </a:p>
                  </a:txBody>
                  <a:tcPr marL="68580" marR="68580" marT="34290" marB="34290"/>
                </a:tc>
              </a:tr>
              <a:tr h="278130">
                <a:tc>
                  <a:txBody>
                    <a:bodyPr/>
                    <a:lstStyle/>
                    <a:p>
                      <a:r>
                        <a:rPr lang="en-US" altLang="zh-CN" sz="900" dirty="0" smtClean="0"/>
                        <a:t>Risk</a:t>
                      </a:r>
                      <a:endParaRPr lang="zh-CN" altLang="en-US" sz="900" dirty="0"/>
                    </a:p>
                  </a:txBody>
                  <a:tcPr marL="68580" marR="68580" marT="34290" marB="34290"/>
                </a:tc>
                <a:tc>
                  <a:txBody>
                    <a:bodyPr/>
                    <a:lstStyle/>
                    <a:p>
                      <a:pPr algn="ctr"/>
                      <a:r>
                        <a:rPr lang="en-US" altLang="zh-CN" sz="900" dirty="0" smtClean="0"/>
                        <a:t>mr1</a:t>
                      </a:r>
                      <a:endParaRPr lang="zh-CN" altLang="en-US" sz="900" dirty="0"/>
                    </a:p>
                  </a:txBody>
                  <a:tcPr marL="68580" marR="68580" marT="34290" marB="34290"/>
                </a:tc>
                <a:tc>
                  <a:txBody>
                    <a:bodyPr/>
                    <a:lstStyle/>
                    <a:p>
                      <a:pPr algn="ctr"/>
                      <a:r>
                        <a:rPr lang="en-US" altLang="zh-CN" sz="900" dirty="0" smtClean="0"/>
                        <a:t>mr2</a:t>
                      </a:r>
                      <a:endParaRPr lang="zh-CN" altLang="en-US" sz="900" dirty="0"/>
                    </a:p>
                  </a:txBody>
                  <a:tcPr marL="68580" marR="68580" marT="34290" marB="34290"/>
                </a:tc>
                <a:tc>
                  <a:txBody>
                    <a:bodyPr/>
                    <a:lstStyle/>
                    <a:p>
                      <a:pPr algn="ctr"/>
                      <a:r>
                        <a:rPr lang="en-US" altLang="zh-CN" sz="900" dirty="0" smtClean="0"/>
                        <a:t>mr3</a:t>
                      </a:r>
                      <a:endParaRPr lang="zh-CN" altLang="en-US" sz="900" dirty="0"/>
                    </a:p>
                  </a:txBody>
                  <a:tcPr marL="68580" marR="68580" marT="34290" marB="34290"/>
                </a:tc>
                <a:tc>
                  <a:txBody>
                    <a:bodyPr/>
                    <a:lstStyle/>
                    <a:p>
                      <a:pPr algn="ctr"/>
                      <a:r>
                        <a:rPr lang="en-US" altLang="zh-CN" sz="900" dirty="0" smtClean="0"/>
                        <a:t>mr4</a:t>
                      </a:r>
                      <a:endParaRPr lang="zh-CN" altLang="en-US" sz="900" dirty="0"/>
                    </a:p>
                  </a:txBody>
                  <a:tcPr marL="68580" marR="68580" marT="34290" marB="34290"/>
                </a:tc>
                <a:tc>
                  <a:txBody>
                    <a:bodyPr/>
                    <a:lstStyle/>
                    <a:p>
                      <a:pPr algn="ctr"/>
                      <a:r>
                        <a:rPr lang="en-US" altLang="zh-CN" sz="900" dirty="0" smtClean="0"/>
                        <a:t>mr5</a:t>
                      </a:r>
                      <a:endParaRPr lang="zh-CN" altLang="en-US" sz="900" dirty="0"/>
                    </a:p>
                  </a:txBody>
                  <a:tcPr marL="68580" marR="68580" marT="34290" marB="34290"/>
                </a:tc>
                <a:tc>
                  <a:txBody>
                    <a:bodyPr/>
                    <a:lstStyle/>
                    <a:p>
                      <a:pPr algn="ctr"/>
                      <a:r>
                        <a:rPr lang="en-US" altLang="zh-CN" sz="900" dirty="0" smtClean="0"/>
                        <a:t>mr6</a:t>
                      </a:r>
                      <a:endParaRPr lang="zh-CN" altLang="en-US" sz="900" dirty="0"/>
                    </a:p>
                  </a:txBody>
                  <a:tcPr marL="68580" marR="68580" marT="34290" marB="34290"/>
                </a:tc>
                <a:tc>
                  <a:txBody>
                    <a:bodyPr/>
                    <a:lstStyle/>
                    <a:p>
                      <a:pPr algn="ctr"/>
                      <a:r>
                        <a:rPr lang="en-US" altLang="zh-CN" sz="900" dirty="0" smtClean="0"/>
                        <a:t>mr7</a:t>
                      </a:r>
                      <a:endParaRPr lang="zh-CN" altLang="en-US" sz="900" dirty="0"/>
                    </a:p>
                  </a:txBody>
                  <a:tcPr marL="68580" marR="68580" marT="34290" marB="34290"/>
                </a:tc>
              </a:tr>
            </a:tbl>
          </a:graphicData>
        </a:graphic>
      </p:graphicFrame>
      <p:graphicFrame>
        <p:nvGraphicFramePr>
          <p:cNvPr id="5" name="内容占位符 3"/>
          <p:cNvGraphicFramePr/>
          <p:nvPr/>
        </p:nvGraphicFramePr>
        <p:xfrm>
          <a:off x="141288" y="4211638"/>
          <a:ext cx="4408487" cy="895350"/>
        </p:xfrm>
        <a:graphic>
          <a:graphicData uri="http://schemas.openxmlformats.org/drawingml/2006/table">
            <a:tbl>
              <a:tblPr firstRow="1" bandRow="1">
                <a:tableStyleId>{5C22544A-7EE6-4342-B048-85BDC9FD1C3A}</a:tableStyleId>
              </a:tblPr>
              <a:tblGrid>
                <a:gridCol w="550970"/>
                <a:gridCol w="550970"/>
                <a:gridCol w="550970"/>
                <a:gridCol w="550970"/>
                <a:gridCol w="550970"/>
                <a:gridCol w="550970"/>
                <a:gridCol w="550970"/>
                <a:gridCol w="550970"/>
              </a:tblGrid>
              <a:tr h="617220">
                <a:tc>
                  <a:txBody>
                    <a:bodyPr/>
                    <a:lstStyle/>
                    <a:p>
                      <a:r>
                        <a:rPr lang="en-US" altLang="zh-CN" sz="900" dirty="0" smtClean="0"/>
                        <a:t>No.</a:t>
                      </a:r>
                      <a:r>
                        <a:rPr lang="en-US" altLang="zh-CN" sz="900" baseline="0" dirty="0" smtClean="0"/>
                        <a:t> of inquiry in past 6 month</a:t>
                      </a:r>
                      <a:endParaRPr lang="zh-CN" altLang="en-US" sz="900" dirty="0"/>
                    </a:p>
                  </a:txBody>
                  <a:tcPr marL="68580" marR="68580" marT="34290" marB="34290"/>
                </a:tc>
                <a:tc>
                  <a:txBody>
                    <a:bodyPr/>
                    <a:lstStyle/>
                    <a:p>
                      <a:pPr algn="ctr"/>
                      <a:r>
                        <a:rPr lang="en-US" altLang="zh-CN" sz="900" dirty="0" smtClean="0"/>
                        <a:t>0</a:t>
                      </a:r>
                      <a:endParaRPr lang="zh-CN" altLang="en-US" sz="900" dirty="0"/>
                    </a:p>
                  </a:txBody>
                  <a:tcPr marL="68580" marR="68580" marT="34290" marB="34290"/>
                </a:tc>
                <a:tc>
                  <a:txBody>
                    <a:bodyPr/>
                    <a:lstStyle/>
                    <a:p>
                      <a:pPr algn="ctr"/>
                      <a:r>
                        <a:rPr lang="en-US" altLang="zh-CN" sz="900" dirty="0" smtClean="0"/>
                        <a:t>1</a:t>
                      </a:r>
                      <a:endParaRPr lang="zh-CN" altLang="en-US" sz="900" dirty="0"/>
                    </a:p>
                  </a:txBody>
                  <a:tcPr marL="68580" marR="68580" marT="34290" marB="34290"/>
                </a:tc>
                <a:tc>
                  <a:txBody>
                    <a:bodyPr/>
                    <a:lstStyle/>
                    <a:p>
                      <a:pPr algn="ctr"/>
                      <a:r>
                        <a:rPr lang="en-US" altLang="zh-CN" sz="900" dirty="0" smtClean="0"/>
                        <a:t>2</a:t>
                      </a:r>
                      <a:endParaRPr lang="zh-CN" altLang="en-US" sz="900" dirty="0"/>
                    </a:p>
                  </a:txBody>
                  <a:tcPr marL="68580" marR="68580" marT="34290" marB="34290"/>
                </a:tc>
                <a:tc>
                  <a:txBody>
                    <a:bodyPr/>
                    <a:lstStyle/>
                    <a:p>
                      <a:pPr algn="ctr"/>
                      <a:r>
                        <a:rPr lang="en-US" altLang="zh-CN" sz="900" dirty="0" smtClean="0"/>
                        <a:t>3</a:t>
                      </a:r>
                      <a:endParaRPr lang="zh-CN" altLang="en-US" sz="900" dirty="0"/>
                    </a:p>
                  </a:txBody>
                  <a:tcPr marL="68580" marR="68580" marT="34290" marB="34290"/>
                </a:tc>
                <a:tc>
                  <a:txBody>
                    <a:bodyPr/>
                    <a:lstStyle/>
                    <a:p>
                      <a:pPr algn="ctr"/>
                      <a:r>
                        <a:rPr lang="en-US" altLang="zh-CN" sz="900" dirty="0" smtClean="0"/>
                        <a:t>4</a:t>
                      </a:r>
                      <a:r>
                        <a:rPr lang="en-US" altLang="zh-CN" sz="900" baseline="0" dirty="0" smtClean="0"/>
                        <a:t> to 5</a:t>
                      </a:r>
                      <a:endParaRPr lang="zh-CN" altLang="en-US" sz="900" dirty="0"/>
                    </a:p>
                  </a:txBody>
                  <a:tcPr marL="68580" marR="68580" marT="34290" marB="34290"/>
                </a:tc>
                <a:tc>
                  <a:txBody>
                    <a:bodyPr/>
                    <a:lstStyle/>
                    <a:p>
                      <a:pPr algn="ctr"/>
                      <a:r>
                        <a:rPr lang="en-US" altLang="zh-CN" sz="900" dirty="0" smtClean="0"/>
                        <a:t>6</a:t>
                      </a:r>
                      <a:r>
                        <a:rPr lang="en-US" altLang="zh-CN" sz="900" baseline="0" dirty="0" smtClean="0"/>
                        <a:t> to 10</a:t>
                      </a:r>
                      <a:endParaRPr lang="zh-CN" altLang="en-US" sz="900" dirty="0"/>
                    </a:p>
                  </a:txBody>
                  <a:tcPr marL="68580" marR="68580" marT="34290" marB="34290"/>
                </a:tc>
                <a:tc>
                  <a:txBody>
                    <a:bodyPr/>
                    <a:lstStyle/>
                    <a:p>
                      <a:pPr algn="ctr"/>
                      <a:r>
                        <a:rPr lang="en-US" altLang="zh-CN" sz="900" dirty="0" smtClean="0"/>
                        <a:t>11</a:t>
                      </a:r>
                      <a:r>
                        <a:rPr lang="en-US" altLang="zh-CN" sz="900" baseline="0" dirty="0" smtClean="0"/>
                        <a:t> &amp; more</a:t>
                      </a:r>
                      <a:endParaRPr lang="zh-CN" altLang="en-US" sz="900" dirty="0"/>
                    </a:p>
                  </a:txBody>
                  <a:tcPr marL="68580" marR="68580" marT="34290" marB="34290"/>
                </a:tc>
              </a:tr>
              <a:tr h="278130">
                <a:tc>
                  <a:txBody>
                    <a:bodyPr/>
                    <a:lstStyle/>
                    <a:p>
                      <a:r>
                        <a:rPr lang="en-US" altLang="zh-CN" sz="900" dirty="0" smtClean="0"/>
                        <a:t>Risk</a:t>
                      </a:r>
                      <a:endParaRPr lang="zh-CN" altLang="en-US" sz="900" dirty="0"/>
                    </a:p>
                  </a:txBody>
                  <a:tcPr marL="68580" marR="68580" marT="34290" marB="34290"/>
                </a:tc>
                <a:tc>
                  <a:txBody>
                    <a:bodyPr/>
                    <a:lstStyle/>
                    <a:p>
                      <a:pPr algn="ctr"/>
                      <a:r>
                        <a:rPr lang="en-US" altLang="zh-CN" sz="900" dirty="0" smtClean="0"/>
                        <a:t>ir1</a:t>
                      </a:r>
                      <a:endParaRPr lang="zh-CN" altLang="en-US" sz="900" dirty="0"/>
                    </a:p>
                  </a:txBody>
                  <a:tcPr marL="68580" marR="68580" marT="34290" marB="34290"/>
                </a:tc>
                <a:tc>
                  <a:txBody>
                    <a:bodyPr/>
                    <a:lstStyle/>
                    <a:p>
                      <a:pPr algn="ctr"/>
                      <a:r>
                        <a:rPr lang="en-US" altLang="zh-CN" sz="900" dirty="0" smtClean="0"/>
                        <a:t>ir2</a:t>
                      </a:r>
                      <a:endParaRPr lang="zh-CN" altLang="en-US" sz="900" dirty="0"/>
                    </a:p>
                  </a:txBody>
                  <a:tcPr marL="68580" marR="68580" marT="34290" marB="34290"/>
                </a:tc>
                <a:tc>
                  <a:txBody>
                    <a:bodyPr/>
                    <a:lstStyle/>
                    <a:p>
                      <a:pPr algn="ctr"/>
                      <a:r>
                        <a:rPr lang="en-US" altLang="zh-CN" sz="900" dirty="0" smtClean="0"/>
                        <a:t>ir3</a:t>
                      </a:r>
                      <a:endParaRPr lang="zh-CN" altLang="en-US" sz="900" dirty="0"/>
                    </a:p>
                  </a:txBody>
                  <a:tcPr marL="68580" marR="68580" marT="34290" marB="34290"/>
                </a:tc>
                <a:tc>
                  <a:txBody>
                    <a:bodyPr/>
                    <a:lstStyle/>
                    <a:p>
                      <a:pPr algn="ctr"/>
                      <a:r>
                        <a:rPr lang="en-US" altLang="zh-CN" sz="900" dirty="0" smtClean="0"/>
                        <a:t>ir4</a:t>
                      </a:r>
                      <a:endParaRPr lang="zh-CN" altLang="en-US" sz="900" dirty="0"/>
                    </a:p>
                  </a:txBody>
                  <a:tcPr marL="68580" marR="68580" marT="34290" marB="34290"/>
                </a:tc>
                <a:tc>
                  <a:txBody>
                    <a:bodyPr/>
                    <a:lstStyle/>
                    <a:p>
                      <a:pPr algn="ctr"/>
                      <a:r>
                        <a:rPr lang="en-US" altLang="zh-CN" sz="900" dirty="0" smtClean="0"/>
                        <a:t>ir5</a:t>
                      </a:r>
                      <a:endParaRPr lang="zh-CN" altLang="en-US" sz="900" dirty="0"/>
                    </a:p>
                  </a:txBody>
                  <a:tcPr marL="68580" marR="68580" marT="34290" marB="34290"/>
                </a:tc>
                <a:tc>
                  <a:txBody>
                    <a:bodyPr/>
                    <a:lstStyle/>
                    <a:p>
                      <a:pPr algn="ctr"/>
                      <a:r>
                        <a:rPr lang="en-US" altLang="zh-CN" sz="900" dirty="0" smtClean="0"/>
                        <a:t>ir6</a:t>
                      </a:r>
                      <a:endParaRPr lang="zh-CN" altLang="en-US" sz="900" dirty="0"/>
                    </a:p>
                  </a:txBody>
                  <a:tcPr marL="68580" marR="68580" marT="34290" marB="34290"/>
                </a:tc>
                <a:tc>
                  <a:txBody>
                    <a:bodyPr/>
                    <a:lstStyle/>
                    <a:p>
                      <a:pPr algn="ctr"/>
                      <a:r>
                        <a:rPr lang="en-US" altLang="zh-CN" sz="900" dirty="0" smtClean="0"/>
                        <a:t>ir7</a:t>
                      </a:r>
                      <a:endParaRPr lang="zh-CN" altLang="en-US" sz="900" dirty="0"/>
                    </a:p>
                  </a:txBody>
                  <a:tcPr marL="68580" marR="68580" marT="34290" marB="34290"/>
                </a:tc>
              </a:tr>
            </a:tbl>
          </a:graphicData>
        </a:graphic>
      </p:graphicFrame>
      <p:sp>
        <p:nvSpPr>
          <p:cNvPr id="6" name="文本框 5"/>
          <p:cNvSpPr txBox="1"/>
          <p:nvPr/>
        </p:nvSpPr>
        <p:spPr>
          <a:xfrm>
            <a:off x="1119188" y="2282825"/>
            <a:ext cx="2435225" cy="300038"/>
          </a:xfrm>
          <a:prstGeom prst="rect">
            <a:avLst/>
          </a:prstGeom>
          <a:noFill/>
        </p:spPr>
        <p:txBody>
          <a:bodyPr wrap="none">
            <a:spAutoFit/>
          </a:bodyPr>
          <a:lstStyle/>
          <a:p>
            <a:pPr fontAlgn="auto">
              <a:spcBef>
                <a:spcPts val="0"/>
              </a:spcBef>
              <a:spcAft>
                <a:spcPts val="0"/>
              </a:spcAft>
              <a:defRPr/>
            </a:pPr>
            <a:r>
              <a:rPr lang="zh-CN" altLang="en-US" sz="1350" dirty="0">
                <a:latin typeface="+mn-lt"/>
                <a:ea typeface="+mn-ea"/>
              </a:rPr>
              <a:t>基于信用历史的一维风险模型</a:t>
            </a:r>
          </a:p>
        </p:txBody>
      </p:sp>
      <p:sp>
        <p:nvSpPr>
          <p:cNvPr id="7" name="文本框 6"/>
          <p:cNvSpPr txBox="1"/>
          <p:nvPr/>
        </p:nvSpPr>
        <p:spPr>
          <a:xfrm>
            <a:off x="954088" y="3814763"/>
            <a:ext cx="2781300" cy="300037"/>
          </a:xfrm>
          <a:prstGeom prst="rect">
            <a:avLst/>
          </a:prstGeom>
          <a:noFill/>
        </p:spPr>
        <p:txBody>
          <a:bodyPr wrap="none">
            <a:spAutoFit/>
          </a:bodyPr>
          <a:lstStyle/>
          <a:p>
            <a:pPr fontAlgn="auto">
              <a:spcBef>
                <a:spcPts val="0"/>
              </a:spcBef>
              <a:spcAft>
                <a:spcPts val="0"/>
              </a:spcAft>
              <a:defRPr/>
            </a:pPr>
            <a:r>
              <a:rPr lang="zh-CN" altLang="en-US" sz="1350" dirty="0">
                <a:latin typeface="+mn-lt"/>
                <a:ea typeface="+mn-ea"/>
              </a:rPr>
              <a:t>基于信用查询数量的一维风险模型</a:t>
            </a:r>
          </a:p>
        </p:txBody>
      </p:sp>
      <p:graphicFrame>
        <p:nvGraphicFramePr>
          <p:cNvPr id="8" name="表格 7"/>
          <p:cNvGraphicFramePr>
            <a:graphicFrameLocks noGrp="1"/>
          </p:cNvGraphicFramePr>
          <p:nvPr/>
        </p:nvGraphicFramePr>
        <p:xfrm>
          <a:off x="4667250" y="2625725"/>
          <a:ext cx="4233863" cy="2535238"/>
        </p:xfrm>
        <a:graphic>
          <a:graphicData uri="http://schemas.openxmlformats.org/drawingml/2006/table">
            <a:tbl>
              <a:tblPr firstRow="1" bandRow="1">
                <a:tableStyleId>{5C22544A-7EE6-4342-B048-85BDC9FD1C3A}</a:tableStyleId>
              </a:tblPr>
              <a:tblGrid>
                <a:gridCol w="529331"/>
                <a:gridCol w="529331"/>
                <a:gridCol w="529331"/>
                <a:gridCol w="529331"/>
                <a:gridCol w="529331"/>
                <a:gridCol w="529331"/>
                <a:gridCol w="529331"/>
                <a:gridCol w="529331"/>
              </a:tblGrid>
              <a:tr h="342900">
                <a:tc>
                  <a:txBody>
                    <a:bodyPr/>
                    <a:lstStyle/>
                    <a:p>
                      <a:pPr algn="ctr"/>
                      <a:endParaRPr lang="zh-CN" altLang="en-US" sz="900" dirty="0"/>
                    </a:p>
                  </a:txBody>
                  <a:tcPr marL="68580" marR="68580" marT="34290" marB="34290"/>
                </a:tc>
                <a:tc>
                  <a:txBody>
                    <a:bodyPr/>
                    <a:lstStyle/>
                    <a:p>
                      <a:pPr algn="ctr"/>
                      <a:r>
                        <a:rPr lang="en-US" altLang="zh-CN" sz="900" dirty="0" smtClean="0"/>
                        <a:t>No History</a:t>
                      </a:r>
                      <a:endParaRPr lang="zh-CN" altLang="en-US" sz="900" dirty="0"/>
                    </a:p>
                  </a:txBody>
                  <a:tcPr marL="68580" marR="68580" marT="34290" marB="34290"/>
                </a:tc>
                <a:tc>
                  <a:txBody>
                    <a:bodyPr/>
                    <a:lstStyle/>
                    <a:p>
                      <a:pPr algn="ctr"/>
                      <a:r>
                        <a:rPr lang="en-US" altLang="zh-CN" sz="900" dirty="0" smtClean="0"/>
                        <a:t>0 to 6</a:t>
                      </a:r>
                      <a:endParaRPr lang="zh-CN" altLang="en-US" sz="900" dirty="0"/>
                    </a:p>
                  </a:txBody>
                  <a:tcPr marL="68580" marR="68580" marT="34290" marB="34290"/>
                </a:tc>
                <a:tc>
                  <a:txBody>
                    <a:bodyPr/>
                    <a:lstStyle/>
                    <a:p>
                      <a:pPr algn="ctr"/>
                      <a:r>
                        <a:rPr lang="en-US" altLang="zh-CN" sz="900" dirty="0" smtClean="0"/>
                        <a:t>7 to 12</a:t>
                      </a:r>
                      <a:endParaRPr lang="zh-CN" altLang="en-US" sz="900" dirty="0"/>
                    </a:p>
                  </a:txBody>
                  <a:tcPr marL="68580" marR="68580" marT="34290" marB="34290"/>
                </a:tc>
                <a:tc>
                  <a:txBody>
                    <a:bodyPr/>
                    <a:lstStyle/>
                    <a:p>
                      <a:pPr algn="ctr"/>
                      <a:r>
                        <a:rPr lang="en-US" altLang="zh-CN" sz="900" dirty="0" smtClean="0"/>
                        <a:t>13 to 24</a:t>
                      </a:r>
                      <a:endParaRPr lang="zh-CN" altLang="en-US" sz="900" dirty="0"/>
                    </a:p>
                  </a:txBody>
                  <a:tcPr marL="68580" marR="68580" marT="34290" marB="34290"/>
                </a:tc>
                <a:tc>
                  <a:txBody>
                    <a:bodyPr/>
                    <a:lstStyle/>
                    <a:p>
                      <a:pPr algn="ctr"/>
                      <a:r>
                        <a:rPr lang="en-US" altLang="zh-CN" sz="900" dirty="0" smtClean="0"/>
                        <a:t>25 to 36</a:t>
                      </a:r>
                      <a:endParaRPr lang="zh-CN" altLang="en-US" sz="900" dirty="0"/>
                    </a:p>
                  </a:txBody>
                  <a:tcPr marL="68580" marR="68580" marT="34290" marB="34290"/>
                </a:tc>
                <a:tc>
                  <a:txBody>
                    <a:bodyPr/>
                    <a:lstStyle/>
                    <a:p>
                      <a:pPr algn="ctr"/>
                      <a:r>
                        <a:rPr lang="en-US" altLang="zh-CN" sz="900" dirty="0" smtClean="0"/>
                        <a:t>37 to 48</a:t>
                      </a:r>
                      <a:endParaRPr lang="zh-CN" altLang="en-US" sz="900" dirty="0"/>
                    </a:p>
                  </a:txBody>
                  <a:tcPr marL="68580" marR="68580" marT="34290" marB="34290"/>
                </a:tc>
                <a:tc>
                  <a:txBody>
                    <a:bodyPr/>
                    <a:lstStyle/>
                    <a:p>
                      <a:pPr algn="ctr"/>
                      <a:r>
                        <a:rPr lang="en-US" altLang="zh-CN" sz="900" dirty="0" smtClean="0"/>
                        <a:t>Above 48</a:t>
                      </a:r>
                      <a:endParaRPr lang="zh-CN" altLang="en-US" sz="900" dirty="0"/>
                    </a:p>
                  </a:txBody>
                  <a:tcPr marL="68580" marR="68580" marT="34290" marB="34290"/>
                </a:tc>
              </a:tr>
              <a:tr h="308275">
                <a:tc>
                  <a:txBody>
                    <a:bodyPr/>
                    <a:lstStyle/>
                    <a:p>
                      <a:pPr algn="ctr"/>
                      <a:r>
                        <a:rPr lang="en-US" altLang="zh-CN" sz="900" dirty="0" smtClean="0"/>
                        <a:t>0</a:t>
                      </a:r>
                      <a:endParaRPr lang="zh-CN" altLang="en-US" sz="900" dirty="0"/>
                    </a:p>
                  </a:txBody>
                  <a:tcPr marL="68580" marR="68580" marT="34290" marB="34290"/>
                </a:tc>
                <a:tc>
                  <a:txBody>
                    <a:bodyPr/>
                    <a:lstStyle/>
                    <a:p>
                      <a:pPr algn="ctr"/>
                      <a:r>
                        <a:rPr lang="en-US" altLang="zh-CN" sz="900" dirty="0" smtClean="0"/>
                        <a:t>r11</a:t>
                      </a:r>
                      <a:endParaRPr lang="zh-CN" altLang="en-US" sz="900" dirty="0"/>
                    </a:p>
                  </a:txBody>
                  <a:tcPr marL="68580" marR="68580" marT="34290" marB="34290"/>
                </a:tc>
                <a:tc>
                  <a:txBody>
                    <a:bodyPr/>
                    <a:lstStyle/>
                    <a:p>
                      <a:pPr algn="ctr"/>
                      <a:r>
                        <a:rPr lang="en-US" altLang="zh-CN" sz="900" dirty="0" smtClean="0"/>
                        <a:t>r12</a:t>
                      </a:r>
                      <a:endParaRPr lang="zh-CN" altLang="en-US" sz="900" dirty="0"/>
                    </a:p>
                  </a:txBody>
                  <a:tcPr marL="68580" marR="68580" marT="34290" marB="34290"/>
                </a:tc>
                <a:tc>
                  <a:txBody>
                    <a:bodyPr/>
                    <a:lstStyle/>
                    <a:p>
                      <a:pPr algn="ctr"/>
                      <a:r>
                        <a:rPr lang="en-US" altLang="zh-CN" sz="900" dirty="0" smtClean="0"/>
                        <a:t>r13</a:t>
                      </a:r>
                      <a:endParaRPr lang="zh-CN" altLang="en-US" sz="900" dirty="0"/>
                    </a:p>
                  </a:txBody>
                  <a:tcPr marL="68580" marR="68580" marT="34290" marB="34290"/>
                </a:tc>
                <a:tc>
                  <a:txBody>
                    <a:bodyPr/>
                    <a:lstStyle/>
                    <a:p>
                      <a:pPr algn="ctr"/>
                      <a:r>
                        <a:rPr lang="en-US" altLang="zh-CN" sz="900" dirty="0" smtClean="0"/>
                        <a:t>r14</a:t>
                      </a:r>
                      <a:endParaRPr lang="zh-CN" altLang="en-US" sz="900" dirty="0"/>
                    </a:p>
                  </a:txBody>
                  <a:tcPr marL="68580" marR="68580" marT="34290" marB="34290"/>
                </a:tc>
                <a:tc>
                  <a:txBody>
                    <a:bodyPr/>
                    <a:lstStyle/>
                    <a:p>
                      <a:pPr algn="ctr"/>
                      <a:r>
                        <a:rPr lang="en-US" altLang="zh-CN" sz="900" dirty="0" smtClean="0"/>
                        <a:t>r15</a:t>
                      </a:r>
                      <a:endParaRPr lang="zh-CN" altLang="en-US" sz="900" dirty="0"/>
                    </a:p>
                  </a:txBody>
                  <a:tcPr marL="68580" marR="68580" marT="34290" marB="34290"/>
                </a:tc>
                <a:tc>
                  <a:txBody>
                    <a:bodyPr/>
                    <a:lstStyle/>
                    <a:p>
                      <a:pPr algn="ctr"/>
                      <a:r>
                        <a:rPr lang="en-US" altLang="zh-CN" sz="900" dirty="0" smtClean="0"/>
                        <a:t>r16</a:t>
                      </a:r>
                      <a:endParaRPr lang="zh-CN" altLang="en-US" sz="900" dirty="0"/>
                    </a:p>
                  </a:txBody>
                  <a:tcPr marL="68580" marR="68580" marT="34290" marB="34290"/>
                </a:tc>
                <a:tc>
                  <a:txBody>
                    <a:bodyPr/>
                    <a:lstStyle/>
                    <a:p>
                      <a:pPr algn="ctr"/>
                      <a:r>
                        <a:rPr lang="en-US" altLang="zh-CN" sz="900" dirty="0" smtClean="0"/>
                        <a:t>r17</a:t>
                      </a:r>
                      <a:endParaRPr lang="zh-CN" altLang="en-US" sz="900" dirty="0"/>
                    </a:p>
                  </a:txBody>
                  <a:tcPr marL="68580" marR="68580" marT="34290" marB="34290"/>
                </a:tc>
              </a:tr>
              <a:tr h="308275">
                <a:tc>
                  <a:txBody>
                    <a:bodyPr/>
                    <a:lstStyle/>
                    <a:p>
                      <a:pPr algn="ctr"/>
                      <a:r>
                        <a:rPr lang="en-US" altLang="zh-CN" sz="900" dirty="0" smtClean="0"/>
                        <a:t>1</a:t>
                      </a:r>
                      <a:endParaRPr lang="zh-CN" altLang="en-US" sz="900" dirty="0"/>
                    </a:p>
                  </a:txBody>
                  <a:tcPr marL="68580" marR="68580" marT="34290" marB="34290"/>
                </a:tc>
                <a:tc>
                  <a:txBody>
                    <a:bodyPr/>
                    <a:lstStyle/>
                    <a:p>
                      <a:pPr algn="ctr"/>
                      <a:r>
                        <a:rPr lang="en-US" altLang="zh-CN" sz="900" dirty="0" smtClean="0"/>
                        <a:t>r21</a:t>
                      </a:r>
                      <a:endParaRPr lang="zh-CN" altLang="en-US" sz="900" dirty="0"/>
                    </a:p>
                  </a:txBody>
                  <a:tcPr marL="68580" marR="68580" marT="34290" marB="34290"/>
                </a:tc>
                <a:tc>
                  <a:txBody>
                    <a:bodyPr/>
                    <a:lstStyle/>
                    <a:p>
                      <a:pPr algn="ctr"/>
                      <a:r>
                        <a:rPr lang="en-US" altLang="zh-CN" sz="900" dirty="0" smtClean="0"/>
                        <a:t>r22</a:t>
                      </a:r>
                      <a:endParaRPr lang="zh-CN" altLang="en-US" sz="900" dirty="0"/>
                    </a:p>
                  </a:txBody>
                  <a:tcPr marL="68580" marR="68580" marT="34290" marB="34290"/>
                </a:tc>
                <a:tc>
                  <a:txBody>
                    <a:bodyPr/>
                    <a:lstStyle/>
                    <a:p>
                      <a:pPr algn="ctr"/>
                      <a:r>
                        <a:rPr lang="en-US" altLang="zh-CN" sz="900" dirty="0" smtClean="0"/>
                        <a:t>r23</a:t>
                      </a:r>
                      <a:endParaRPr lang="zh-CN" altLang="en-US" sz="900" dirty="0"/>
                    </a:p>
                  </a:txBody>
                  <a:tcPr marL="68580" marR="68580" marT="34290" marB="34290"/>
                </a:tc>
                <a:tc>
                  <a:txBody>
                    <a:bodyPr/>
                    <a:lstStyle/>
                    <a:p>
                      <a:pPr algn="ctr"/>
                      <a:r>
                        <a:rPr lang="en-US" altLang="zh-CN" sz="900" dirty="0" smtClean="0"/>
                        <a:t>r24</a:t>
                      </a:r>
                      <a:endParaRPr lang="zh-CN" altLang="en-US" sz="900" dirty="0"/>
                    </a:p>
                  </a:txBody>
                  <a:tcPr marL="68580" marR="68580" marT="34290" marB="34290"/>
                </a:tc>
                <a:tc>
                  <a:txBody>
                    <a:bodyPr/>
                    <a:lstStyle/>
                    <a:p>
                      <a:pPr algn="ctr"/>
                      <a:r>
                        <a:rPr lang="en-US" altLang="zh-CN" sz="900" dirty="0" smtClean="0"/>
                        <a:t>r25</a:t>
                      </a:r>
                      <a:endParaRPr lang="zh-CN" altLang="en-US" sz="900" dirty="0"/>
                    </a:p>
                  </a:txBody>
                  <a:tcPr marL="68580" marR="68580" marT="34290" marB="34290"/>
                </a:tc>
                <a:tc>
                  <a:txBody>
                    <a:bodyPr/>
                    <a:lstStyle/>
                    <a:p>
                      <a:pPr algn="ctr"/>
                      <a:r>
                        <a:rPr lang="en-US" altLang="zh-CN" sz="900" dirty="0" smtClean="0"/>
                        <a:t>r26</a:t>
                      </a:r>
                      <a:endParaRPr lang="zh-CN" altLang="en-US" sz="900" dirty="0"/>
                    </a:p>
                  </a:txBody>
                  <a:tcPr marL="68580" marR="68580" marT="34290" marB="34290"/>
                </a:tc>
                <a:tc>
                  <a:txBody>
                    <a:bodyPr/>
                    <a:lstStyle/>
                    <a:p>
                      <a:pPr algn="ctr"/>
                      <a:r>
                        <a:rPr lang="en-US" altLang="zh-CN" sz="900" dirty="0" smtClean="0"/>
                        <a:t>r27</a:t>
                      </a:r>
                      <a:endParaRPr lang="zh-CN" altLang="en-US" sz="900" dirty="0"/>
                    </a:p>
                  </a:txBody>
                  <a:tcPr marL="68580" marR="68580" marT="34290" marB="34290"/>
                </a:tc>
              </a:tr>
              <a:tr h="308275">
                <a:tc>
                  <a:txBody>
                    <a:bodyPr/>
                    <a:lstStyle/>
                    <a:p>
                      <a:pPr algn="ctr"/>
                      <a:r>
                        <a:rPr lang="en-US" altLang="zh-CN" sz="900" dirty="0" smtClean="0"/>
                        <a:t>2</a:t>
                      </a:r>
                      <a:endParaRPr lang="zh-CN" altLang="en-US" sz="900" dirty="0"/>
                    </a:p>
                  </a:txBody>
                  <a:tcPr marL="68580" marR="68580" marT="34290" marB="34290"/>
                </a:tc>
                <a:tc>
                  <a:txBody>
                    <a:bodyPr/>
                    <a:lstStyle/>
                    <a:p>
                      <a:pPr algn="ctr"/>
                      <a:r>
                        <a:rPr lang="en-US" altLang="zh-CN" sz="900" dirty="0" smtClean="0"/>
                        <a:t>r31</a:t>
                      </a:r>
                      <a:endParaRPr lang="zh-CN" altLang="en-US" sz="900" dirty="0"/>
                    </a:p>
                  </a:txBody>
                  <a:tcPr marL="68580" marR="68580" marT="34290" marB="34290"/>
                </a:tc>
                <a:tc>
                  <a:txBody>
                    <a:bodyPr/>
                    <a:lstStyle/>
                    <a:p>
                      <a:pPr algn="ctr"/>
                      <a:r>
                        <a:rPr lang="en-US" altLang="zh-CN" sz="900" dirty="0" smtClean="0"/>
                        <a:t>r32</a:t>
                      </a:r>
                      <a:endParaRPr lang="zh-CN" altLang="en-US" sz="900" dirty="0"/>
                    </a:p>
                  </a:txBody>
                  <a:tcPr marL="68580" marR="68580" marT="34290" marB="34290"/>
                </a:tc>
                <a:tc>
                  <a:txBody>
                    <a:bodyPr/>
                    <a:lstStyle/>
                    <a:p>
                      <a:pPr algn="ctr"/>
                      <a:r>
                        <a:rPr lang="en-US" altLang="zh-CN" sz="900" dirty="0" smtClean="0"/>
                        <a:t>r33</a:t>
                      </a:r>
                      <a:endParaRPr lang="zh-CN" altLang="en-US" sz="900" dirty="0"/>
                    </a:p>
                  </a:txBody>
                  <a:tcPr marL="68580" marR="68580" marT="34290" marB="34290"/>
                </a:tc>
                <a:tc>
                  <a:txBody>
                    <a:bodyPr/>
                    <a:lstStyle/>
                    <a:p>
                      <a:pPr algn="ctr"/>
                      <a:r>
                        <a:rPr lang="en-US" altLang="zh-CN" sz="900" dirty="0" smtClean="0"/>
                        <a:t>r34</a:t>
                      </a:r>
                      <a:endParaRPr lang="zh-CN" altLang="en-US" sz="900" dirty="0"/>
                    </a:p>
                  </a:txBody>
                  <a:tcPr marL="68580" marR="68580" marT="34290" marB="34290"/>
                </a:tc>
                <a:tc>
                  <a:txBody>
                    <a:bodyPr/>
                    <a:lstStyle/>
                    <a:p>
                      <a:pPr algn="ctr"/>
                      <a:r>
                        <a:rPr lang="en-US" altLang="zh-CN" sz="900" dirty="0" smtClean="0"/>
                        <a:t>r35</a:t>
                      </a:r>
                      <a:endParaRPr lang="zh-CN" altLang="en-US" sz="900" dirty="0"/>
                    </a:p>
                  </a:txBody>
                  <a:tcPr marL="68580" marR="68580" marT="34290" marB="34290"/>
                </a:tc>
                <a:tc>
                  <a:txBody>
                    <a:bodyPr/>
                    <a:lstStyle/>
                    <a:p>
                      <a:pPr algn="ctr"/>
                      <a:r>
                        <a:rPr lang="en-US" altLang="zh-CN" sz="900" dirty="0" smtClean="0"/>
                        <a:t>r36</a:t>
                      </a:r>
                      <a:endParaRPr lang="zh-CN" altLang="en-US" sz="900" dirty="0"/>
                    </a:p>
                  </a:txBody>
                  <a:tcPr marL="68580" marR="68580" marT="34290" marB="34290"/>
                </a:tc>
                <a:tc>
                  <a:txBody>
                    <a:bodyPr/>
                    <a:lstStyle/>
                    <a:p>
                      <a:pPr algn="ctr"/>
                      <a:r>
                        <a:rPr lang="en-US" altLang="zh-CN" sz="900" dirty="0" smtClean="0"/>
                        <a:t>r37</a:t>
                      </a:r>
                      <a:endParaRPr lang="zh-CN" altLang="en-US" sz="900" dirty="0"/>
                    </a:p>
                  </a:txBody>
                  <a:tcPr marL="68580" marR="68580" marT="34290" marB="34290"/>
                </a:tc>
              </a:tr>
              <a:tr h="308275">
                <a:tc>
                  <a:txBody>
                    <a:bodyPr/>
                    <a:lstStyle/>
                    <a:p>
                      <a:pPr algn="ctr"/>
                      <a:r>
                        <a:rPr lang="en-US" altLang="zh-CN" sz="900" dirty="0" smtClean="0"/>
                        <a:t>3</a:t>
                      </a:r>
                      <a:endParaRPr lang="zh-CN" altLang="en-US" sz="900" dirty="0"/>
                    </a:p>
                  </a:txBody>
                  <a:tcPr marL="68580" marR="68580" marT="34290" marB="34290"/>
                </a:tc>
                <a:tc>
                  <a:txBody>
                    <a:bodyPr/>
                    <a:lstStyle/>
                    <a:p>
                      <a:pPr algn="ctr"/>
                      <a:r>
                        <a:rPr lang="en-US" altLang="zh-CN" sz="900" dirty="0" smtClean="0"/>
                        <a:t>r41</a:t>
                      </a:r>
                      <a:endParaRPr lang="zh-CN" altLang="en-US" sz="900" dirty="0"/>
                    </a:p>
                  </a:txBody>
                  <a:tcPr marL="68580" marR="68580" marT="34290" marB="34290"/>
                </a:tc>
                <a:tc>
                  <a:txBody>
                    <a:bodyPr/>
                    <a:lstStyle/>
                    <a:p>
                      <a:pPr algn="ctr"/>
                      <a:r>
                        <a:rPr lang="en-US" altLang="zh-CN" sz="900" dirty="0" smtClean="0"/>
                        <a:t>r42</a:t>
                      </a:r>
                      <a:endParaRPr lang="zh-CN" altLang="en-US" sz="900" dirty="0"/>
                    </a:p>
                  </a:txBody>
                  <a:tcPr marL="68580" marR="68580" marT="34290" marB="34290"/>
                </a:tc>
                <a:tc>
                  <a:txBody>
                    <a:bodyPr/>
                    <a:lstStyle/>
                    <a:p>
                      <a:pPr algn="ctr"/>
                      <a:r>
                        <a:rPr lang="en-US" altLang="zh-CN" sz="900" dirty="0" smtClean="0"/>
                        <a:t>r43</a:t>
                      </a:r>
                      <a:endParaRPr lang="zh-CN" altLang="en-US" sz="900" dirty="0"/>
                    </a:p>
                  </a:txBody>
                  <a:tcPr marL="68580" marR="68580" marT="34290" marB="34290"/>
                </a:tc>
                <a:tc>
                  <a:txBody>
                    <a:bodyPr/>
                    <a:lstStyle/>
                    <a:p>
                      <a:pPr algn="ctr"/>
                      <a:r>
                        <a:rPr lang="en-US" altLang="zh-CN" sz="900" dirty="0" smtClean="0"/>
                        <a:t>r44</a:t>
                      </a:r>
                      <a:endParaRPr lang="zh-CN" altLang="en-US" sz="900" dirty="0"/>
                    </a:p>
                  </a:txBody>
                  <a:tcPr marL="68580" marR="68580" marT="34290" marB="34290"/>
                </a:tc>
                <a:tc>
                  <a:txBody>
                    <a:bodyPr/>
                    <a:lstStyle/>
                    <a:p>
                      <a:pPr algn="ctr"/>
                      <a:r>
                        <a:rPr lang="en-US" altLang="zh-CN" sz="900" dirty="0" smtClean="0"/>
                        <a:t>r45</a:t>
                      </a:r>
                      <a:endParaRPr lang="zh-CN" altLang="en-US" sz="900" dirty="0"/>
                    </a:p>
                  </a:txBody>
                  <a:tcPr marL="68580" marR="68580" marT="34290" marB="34290"/>
                </a:tc>
                <a:tc>
                  <a:txBody>
                    <a:bodyPr/>
                    <a:lstStyle/>
                    <a:p>
                      <a:pPr algn="ctr"/>
                      <a:r>
                        <a:rPr lang="en-US" altLang="zh-CN" sz="900" dirty="0" smtClean="0"/>
                        <a:t>r46</a:t>
                      </a:r>
                      <a:endParaRPr lang="zh-CN" altLang="en-US" sz="900" dirty="0"/>
                    </a:p>
                  </a:txBody>
                  <a:tcPr marL="68580" marR="68580" marT="34290" marB="34290"/>
                </a:tc>
                <a:tc>
                  <a:txBody>
                    <a:bodyPr/>
                    <a:lstStyle/>
                    <a:p>
                      <a:pPr algn="ctr"/>
                      <a:r>
                        <a:rPr lang="en-US" altLang="zh-CN" sz="900" dirty="0" smtClean="0"/>
                        <a:t>r47</a:t>
                      </a:r>
                      <a:endParaRPr lang="zh-CN" altLang="en-US" sz="900" dirty="0"/>
                    </a:p>
                  </a:txBody>
                  <a:tcPr marL="68580" marR="68580" marT="34290" marB="34290"/>
                </a:tc>
              </a:tr>
              <a:tr h="308275">
                <a:tc>
                  <a:txBody>
                    <a:bodyPr/>
                    <a:lstStyle/>
                    <a:p>
                      <a:pPr algn="ctr"/>
                      <a:r>
                        <a:rPr lang="en-US" altLang="zh-CN" sz="900" dirty="0" smtClean="0"/>
                        <a:t>4 to 5</a:t>
                      </a:r>
                      <a:endParaRPr lang="zh-CN" altLang="en-US" sz="900" dirty="0"/>
                    </a:p>
                  </a:txBody>
                  <a:tcPr marL="68580" marR="68580" marT="34290" marB="34290"/>
                </a:tc>
                <a:tc>
                  <a:txBody>
                    <a:bodyPr/>
                    <a:lstStyle/>
                    <a:p>
                      <a:pPr algn="ctr"/>
                      <a:r>
                        <a:rPr lang="en-US" altLang="zh-CN" sz="900" dirty="0" smtClean="0"/>
                        <a:t>r51</a:t>
                      </a:r>
                      <a:endParaRPr lang="zh-CN" altLang="en-US" sz="900" dirty="0"/>
                    </a:p>
                  </a:txBody>
                  <a:tcPr marL="68580" marR="68580" marT="34290" marB="34290"/>
                </a:tc>
                <a:tc>
                  <a:txBody>
                    <a:bodyPr/>
                    <a:lstStyle/>
                    <a:p>
                      <a:pPr algn="ctr"/>
                      <a:r>
                        <a:rPr lang="en-US" altLang="zh-CN" sz="900" dirty="0" smtClean="0"/>
                        <a:t>r52</a:t>
                      </a:r>
                      <a:endParaRPr lang="zh-CN" altLang="en-US" sz="900" dirty="0"/>
                    </a:p>
                  </a:txBody>
                  <a:tcPr marL="68580" marR="68580" marT="34290" marB="34290"/>
                </a:tc>
                <a:tc>
                  <a:txBody>
                    <a:bodyPr/>
                    <a:lstStyle/>
                    <a:p>
                      <a:pPr algn="ctr"/>
                      <a:r>
                        <a:rPr lang="en-US" altLang="zh-CN" sz="900" dirty="0" smtClean="0"/>
                        <a:t>r53</a:t>
                      </a:r>
                      <a:endParaRPr lang="zh-CN" altLang="en-US" sz="900" dirty="0"/>
                    </a:p>
                  </a:txBody>
                  <a:tcPr marL="68580" marR="68580" marT="34290" marB="34290"/>
                </a:tc>
                <a:tc>
                  <a:txBody>
                    <a:bodyPr/>
                    <a:lstStyle/>
                    <a:p>
                      <a:pPr algn="ctr"/>
                      <a:r>
                        <a:rPr lang="en-US" altLang="zh-CN" sz="900" dirty="0" smtClean="0"/>
                        <a:t>r54</a:t>
                      </a:r>
                      <a:endParaRPr lang="zh-CN" altLang="en-US" sz="900" dirty="0"/>
                    </a:p>
                  </a:txBody>
                  <a:tcPr marL="68580" marR="68580" marT="34290" marB="34290"/>
                </a:tc>
                <a:tc>
                  <a:txBody>
                    <a:bodyPr/>
                    <a:lstStyle/>
                    <a:p>
                      <a:pPr algn="ctr"/>
                      <a:r>
                        <a:rPr lang="en-US" altLang="zh-CN" sz="900" dirty="0" smtClean="0"/>
                        <a:t>r55</a:t>
                      </a:r>
                      <a:endParaRPr lang="zh-CN" altLang="en-US" sz="900" dirty="0"/>
                    </a:p>
                  </a:txBody>
                  <a:tcPr marL="68580" marR="68580" marT="34290" marB="34290"/>
                </a:tc>
                <a:tc>
                  <a:txBody>
                    <a:bodyPr/>
                    <a:lstStyle/>
                    <a:p>
                      <a:pPr algn="ctr"/>
                      <a:r>
                        <a:rPr lang="en-US" altLang="zh-CN" sz="900" dirty="0" smtClean="0"/>
                        <a:t>r56</a:t>
                      </a:r>
                      <a:endParaRPr lang="zh-CN" altLang="en-US" sz="900" dirty="0"/>
                    </a:p>
                  </a:txBody>
                  <a:tcPr marL="68580" marR="68580" marT="34290" marB="34290"/>
                </a:tc>
                <a:tc>
                  <a:txBody>
                    <a:bodyPr/>
                    <a:lstStyle/>
                    <a:p>
                      <a:pPr algn="ctr"/>
                      <a:r>
                        <a:rPr lang="en-US" altLang="zh-CN" sz="900" dirty="0" smtClean="0"/>
                        <a:t>r57</a:t>
                      </a:r>
                      <a:endParaRPr lang="zh-CN" altLang="en-US" sz="900" dirty="0"/>
                    </a:p>
                  </a:txBody>
                  <a:tcPr marL="68580" marR="68580" marT="34290" marB="34290"/>
                </a:tc>
              </a:tr>
              <a:tr h="308275">
                <a:tc>
                  <a:txBody>
                    <a:bodyPr/>
                    <a:lstStyle/>
                    <a:p>
                      <a:pPr algn="ctr"/>
                      <a:r>
                        <a:rPr lang="en-US" altLang="zh-CN" sz="900" dirty="0" smtClean="0"/>
                        <a:t>6 to 10</a:t>
                      </a:r>
                      <a:endParaRPr lang="zh-CN" altLang="en-US" sz="900" dirty="0"/>
                    </a:p>
                  </a:txBody>
                  <a:tcPr marL="68580" marR="68580" marT="34290" marB="34290"/>
                </a:tc>
                <a:tc>
                  <a:txBody>
                    <a:bodyPr/>
                    <a:lstStyle/>
                    <a:p>
                      <a:pPr algn="ctr"/>
                      <a:r>
                        <a:rPr lang="en-US" altLang="zh-CN" sz="900" dirty="0" smtClean="0"/>
                        <a:t>r61</a:t>
                      </a:r>
                      <a:endParaRPr lang="zh-CN" altLang="en-US" sz="900" dirty="0"/>
                    </a:p>
                  </a:txBody>
                  <a:tcPr marL="68580" marR="68580" marT="34290" marB="34290"/>
                </a:tc>
                <a:tc>
                  <a:txBody>
                    <a:bodyPr/>
                    <a:lstStyle/>
                    <a:p>
                      <a:pPr algn="ctr"/>
                      <a:r>
                        <a:rPr lang="en-US" altLang="zh-CN" sz="900" dirty="0" smtClean="0"/>
                        <a:t>r62</a:t>
                      </a:r>
                      <a:endParaRPr lang="zh-CN" altLang="en-US" sz="900" dirty="0"/>
                    </a:p>
                  </a:txBody>
                  <a:tcPr marL="68580" marR="68580" marT="34290" marB="34290"/>
                </a:tc>
                <a:tc>
                  <a:txBody>
                    <a:bodyPr/>
                    <a:lstStyle/>
                    <a:p>
                      <a:pPr algn="ctr"/>
                      <a:r>
                        <a:rPr lang="en-US" altLang="zh-CN" sz="900" dirty="0" smtClean="0"/>
                        <a:t>r63</a:t>
                      </a:r>
                      <a:endParaRPr lang="zh-CN" altLang="en-US" sz="900" dirty="0"/>
                    </a:p>
                  </a:txBody>
                  <a:tcPr marL="68580" marR="68580" marT="34290" marB="34290"/>
                </a:tc>
                <a:tc>
                  <a:txBody>
                    <a:bodyPr/>
                    <a:lstStyle/>
                    <a:p>
                      <a:pPr algn="ctr"/>
                      <a:r>
                        <a:rPr lang="en-US" altLang="zh-CN" sz="900" dirty="0" smtClean="0"/>
                        <a:t>r64</a:t>
                      </a:r>
                      <a:endParaRPr lang="zh-CN" altLang="en-US" sz="900" dirty="0"/>
                    </a:p>
                  </a:txBody>
                  <a:tcPr marL="68580" marR="68580" marT="34290" marB="34290"/>
                </a:tc>
                <a:tc>
                  <a:txBody>
                    <a:bodyPr/>
                    <a:lstStyle/>
                    <a:p>
                      <a:pPr algn="ctr"/>
                      <a:r>
                        <a:rPr lang="en-US" altLang="zh-CN" sz="900" dirty="0" smtClean="0"/>
                        <a:t>r65</a:t>
                      </a:r>
                      <a:endParaRPr lang="zh-CN" altLang="en-US" sz="900" dirty="0"/>
                    </a:p>
                  </a:txBody>
                  <a:tcPr marL="68580" marR="68580" marT="34290" marB="34290"/>
                </a:tc>
                <a:tc>
                  <a:txBody>
                    <a:bodyPr/>
                    <a:lstStyle/>
                    <a:p>
                      <a:pPr algn="ctr"/>
                      <a:r>
                        <a:rPr lang="en-US" altLang="zh-CN" sz="900" dirty="0" smtClean="0"/>
                        <a:t>r66</a:t>
                      </a:r>
                      <a:endParaRPr lang="zh-CN" altLang="en-US" sz="900" dirty="0"/>
                    </a:p>
                  </a:txBody>
                  <a:tcPr marL="68580" marR="68580" marT="34290" marB="34290"/>
                </a:tc>
                <a:tc>
                  <a:txBody>
                    <a:bodyPr/>
                    <a:lstStyle/>
                    <a:p>
                      <a:pPr algn="ctr"/>
                      <a:r>
                        <a:rPr lang="en-US" altLang="zh-CN" sz="900" dirty="0" smtClean="0"/>
                        <a:t>r67</a:t>
                      </a:r>
                      <a:endParaRPr lang="zh-CN" altLang="en-US" sz="900" dirty="0"/>
                    </a:p>
                  </a:txBody>
                  <a:tcPr marL="68580" marR="68580" marT="34290" marB="34290"/>
                </a:tc>
              </a:tr>
              <a:tr h="342900">
                <a:tc>
                  <a:txBody>
                    <a:bodyPr/>
                    <a:lstStyle/>
                    <a:p>
                      <a:pPr algn="ctr"/>
                      <a:r>
                        <a:rPr lang="en-US" altLang="zh-CN" sz="900" dirty="0" smtClean="0"/>
                        <a:t>11 &amp;</a:t>
                      </a:r>
                      <a:r>
                        <a:rPr lang="en-US" altLang="zh-CN" sz="900" baseline="0" dirty="0" smtClean="0"/>
                        <a:t> more</a:t>
                      </a:r>
                      <a:endParaRPr lang="zh-CN" altLang="en-US" sz="900" dirty="0"/>
                    </a:p>
                  </a:txBody>
                  <a:tcPr marL="68580" marR="68580" marT="34290" marB="34290"/>
                </a:tc>
                <a:tc>
                  <a:txBody>
                    <a:bodyPr/>
                    <a:lstStyle/>
                    <a:p>
                      <a:pPr algn="ctr"/>
                      <a:r>
                        <a:rPr lang="en-US" altLang="zh-CN" sz="900" dirty="0" smtClean="0"/>
                        <a:t>r71</a:t>
                      </a:r>
                      <a:endParaRPr lang="zh-CN" altLang="en-US" sz="900" dirty="0"/>
                    </a:p>
                  </a:txBody>
                  <a:tcPr marL="68580" marR="68580" marT="34290" marB="34290"/>
                </a:tc>
                <a:tc>
                  <a:txBody>
                    <a:bodyPr/>
                    <a:lstStyle/>
                    <a:p>
                      <a:pPr algn="ctr"/>
                      <a:r>
                        <a:rPr lang="en-US" altLang="zh-CN" sz="900" dirty="0" smtClean="0"/>
                        <a:t>r72</a:t>
                      </a:r>
                      <a:endParaRPr lang="zh-CN" altLang="en-US" sz="900" dirty="0"/>
                    </a:p>
                  </a:txBody>
                  <a:tcPr marL="68580" marR="68580" marT="34290" marB="34290"/>
                </a:tc>
                <a:tc>
                  <a:txBody>
                    <a:bodyPr/>
                    <a:lstStyle/>
                    <a:p>
                      <a:pPr algn="ctr"/>
                      <a:r>
                        <a:rPr lang="en-US" altLang="zh-CN" sz="900" dirty="0" smtClean="0"/>
                        <a:t>r73</a:t>
                      </a:r>
                      <a:endParaRPr lang="zh-CN" altLang="en-US" sz="900" dirty="0"/>
                    </a:p>
                  </a:txBody>
                  <a:tcPr marL="68580" marR="68580" marT="34290" marB="34290"/>
                </a:tc>
                <a:tc>
                  <a:txBody>
                    <a:bodyPr/>
                    <a:lstStyle/>
                    <a:p>
                      <a:pPr algn="ctr"/>
                      <a:r>
                        <a:rPr lang="en-US" altLang="zh-CN" sz="900" dirty="0" smtClean="0"/>
                        <a:t>r74</a:t>
                      </a:r>
                      <a:endParaRPr lang="zh-CN" altLang="en-US" sz="900" dirty="0"/>
                    </a:p>
                  </a:txBody>
                  <a:tcPr marL="68580" marR="68580" marT="34290" marB="34290"/>
                </a:tc>
                <a:tc>
                  <a:txBody>
                    <a:bodyPr/>
                    <a:lstStyle/>
                    <a:p>
                      <a:pPr algn="ctr"/>
                      <a:r>
                        <a:rPr lang="en-US" altLang="zh-CN" sz="900" dirty="0" smtClean="0"/>
                        <a:t>r75</a:t>
                      </a:r>
                      <a:endParaRPr lang="zh-CN" altLang="en-US" sz="900" dirty="0"/>
                    </a:p>
                  </a:txBody>
                  <a:tcPr marL="68580" marR="68580" marT="34290" marB="34290"/>
                </a:tc>
                <a:tc>
                  <a:txBody>
                    <a:bodyPr/>
                    <a:lstStyle/>
                    <a:p>
                      <a:pPr algn="ctr"/>
                      <a:r>
                        <a:rPr lang="en-US" altLang="zh-CN" sz="900" dirty="0" smtClean="0"/>
                        <a:t>r76</a:t>
                      </a:r>
                      <a:endParaRPr lang="zh-CN" altLang="en-US" sz="900" dirty="0"/>
                    </a:p>
                  </a:txBody>
                  <a:tcPr marL="68580" marR="68580" marT="34290" marB="34290"/>
                </a:tc>
                <a:tc>
                  <a:txBody>
                    <a:bodyPr/>
                    <a:lstStyle/>
                    <a:p>
                      <a:pPr algn="ctr"/>
                      <a:r>
                        <a:rPr lang="en-US" altLang="zh-CN" sz="900" dirty="0" smtClean="0"/>
                        <a:t>r77</a:t>
                      </a:r>
                      <a:endParaRPr lang="zh-CN" altLang="en-US" sz="900" dirty="0"/>
                    </a:p>
                  </a:txBody>
                  <a:tcPr marL="68580" marR="68580" marT="34290" marB="34290"/>
                </a:tc>
              </a:tr>
            </a:tbl>
          </a:graphicData>
        </a:graphic>
      </p:graphicFrame>
      <p:sp>
        <p:nvSpPr>
          <p:cNvPr id="9" name="文本框 8"/>
          <p:cNvSpPr txBox="1"/>
          <p:nvPr/>
        </p:nvSpPr>
        <p:spPr>
          <a:xfrm>
            <a:off x="5014913" y="2282825"/>
            <a:ext cx="3646487" cy="300038"/>
          </a:xfrm>
          <a:prstGeom prst="rect">
            <a:avLst/>
          </a:prstGeom>
          <a:noFill/>
        </p:spPr>
        <p:txBody>
          <a:bodyPr wrap="none">
            <a:spAutoFit/>
          </a:bodyPr>
          <a:lstStyle/>
          <a:p>
            <a:pPr fontAlgn="auto">
              <a:spcBef>
                <a:spcPts val="0"/>
              </a:spcBef>
              <a:spcAft>
                <a:spcPts val="0"/>
              </a:spcAft>
              <a:defRPr/>
            </a:pPr>
            <a:r>
              <a:rPr lang="zh-CN" altLang="en-US" sz="1350" dirty="0">
                <a:latin typeface="+mn-lt"/>
                <a:ea typeface="+mn-ea"/>
              </a:rPr>
              <a:t>基于信用历史和信用查询数量的二维风险模型</a:t>
            </a:r>
          </a:p>
        </p:txBody>
      </p:sp>
      <p:sp>
        <p:nvSpPr>
          <p:cNvPr id="10" name="文本框 9"/>
          <p:cNvSpPr txBox="1"/>
          <p:nvPr/>
        </p:nvSpPr>
        <p:spPr>
          <a:xfrm>
            <a:off x="2940050" y="5430838"/>
            <a:ext cx="3300413" cy="300037"/>
          </a:xfrm>
          <a:prstGeom prst="rect">
            <a:avLst/>
          </a:prstGeom>
          <a:noFill/>
        </p:spPr>
        <p:txBody>
          <a:bodyPr wrap="none">
            <a:spAutoFit/>
          </a:bodyPr>
          <a:lstStyle/>
          <a:p>
            <a:pPr fontAlgn="auto">
              <a:spcBef>
                <a:spcPts val="0"/>
              </a:spcBef>
              <a:spcAft>
                <a:spcPts val="0"/>
              </a:spcAft>
              <a:defRPr/>
            </a:pPr>
            <a:r>
              <a:rPr lang="zh-CN" altLang="en-US" sz="1350" b="1" dirty="0">
                <a:latin typeface="+mn-lt"/>
                <a:ea typeface="+mn-ea"/>
              </a:rPr>
              <a:t>因为维度诅咒，这种方法无法应对高维度</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a:off x="2416175" y="5064125"/>
            <a:ext cx="45132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Connector 6"/>
          <p:cNvCxnSpPr/>
          <p:nvPr/>
        </p:nvCxnSpPr>
        <p:spPr>
          <a:xfrm>
            <a:off x="3070225" y="4930775"/>
            <a:ext cx="0" cy="296863"/>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9"/>
          <p:cNvCxnSpPr/>
          <p:nvPr/>
        </p:nvCxnSpPr>
        <p:spPr>
          <a:xfrm>
            <a:off x="6469063" y="4930775"/>
            <a:ext cx="0" cy="296863"/>
          </a:xfrm>
          <a:prstGeom prst="line">
            <a:avLst/>
          </a:prstGeom>
        </p:spPr>
        <p:style>
          <a:lnRef idx="1">
            <a:schemeClr val="accent1"/>
          </a:lnRef>
          <a:fillRef idx="0">
            <a:schemeClr val="accent1"/>
          </a:fillRef>
          <a:effectRef idx="0">
            <a:schemeClr val="accent1"/>
          </a:effectRef>
          <a:fontRef idx="minor">
            <a:schemeClr val="tx1"/>
          </a:fontRef>
        </p:style>
      </p:cxnSp>
      <p:sp>
        <p:nvSpPr>
          <p:cNvPr id="74756" name="TextBox 10"/>
          <p:cNvSpPr txBox="1">
            <a:spLocks noChangeArrowheads="1"/>
          </p:cNvSpPr>
          <p:nvPr/>
        </p:nvSpPr>
        <p:spPr bwMode="auto">
          <a:xfrm>
            <a:off x="2336800" y="5275263"/>
            <a:ext cx="1570038" cy="276225"/>
          </a:xfrm>
          <a:prstGeom prst="rect">
            <a:avLst/>
          </a:prstGeom>
          <a:noFill/>
          <a:ln w="9525">
            <a:noFill/>
            <a:miter lim="800000"/>
          </a:ln>
        </p:spPr>
        <p:txBody>
          <a:bodyPr wrap="none">
            <a:spAutoFit/>
          </a:bodyPr>
          <a:lstStyle/>
          <a:p>
            <a:r>
              <a:rPr lang="zh-CN" altLang="en-US" sz="1200">
                <a:latin typeface="Calibri" panose="020F0502020204030204" pitchFamily="34" charset="0"/>
              </a:rPr>
              <a:t>申请时数据观察收集</a:t>
            </a:r>
            <a:endParaRPr lang="en-US" sz="1200">
              <a:latin typeface="Calibri" panose="020F0502020204030204" pitchFamily="34" charset="0"/>
            </a:endParaRPr>
          </a:p>
        </p:txBody>
      </p:sp>
      <p:sp>
        <p:nvSpPr>
          <p:cNvPr id="74757" name="TextBox 13"/>
          <p:cNvSpPr txBox="1">
            <a:spLocks noChangeArrowheads="1"/>
          </p:cNvSpPr>
          <p:nvPr/>
        </p:nvSpPr>
        <p:spPr bwMode="auto">
          <a:xfrm>
            <a:off x="5835650" y="5227638"/>
            <a:ext cx="1262063" cy="276225"/>
          </a:xfrm>
          <a:prstGeom prst="rect">
            <a:avLst/>
          </a:prstGeom>
          <a:noFill/>
          <a:ln w="9525">
            <a:noFill/>
            <a:miter lim="800000"/>
          </a:ln>
        </p:spPr>
        <p:txBody>
          <a:bodyPr wrap="none">
            <a:spAutoFit/>
          </a:bodyPr>
          <a:lstStyle/>
          <a:p>
            <a:r>
              <a:rPr lang="zh-CN" altLang="en-US" sz="1200">
                <a:latin typeface="Calibri" panose="020F0502020204030204" pitchFamily="34" charset="0"/>
              </a:rPr>
              <a:t>表现窗口结束点</a:t>
            </a:r>
            <a:endParaRPr lang="en-US" sz="1200">
              <a:latin typeface="Calibri" panose="020F0502020204030204" pitchFamily="34" charset="0"/>
            </a:endParaRPr>
          </a:p>
        </p:txBody>
      </p:sp>
      <p:sp>
        <p:nvSpPr>
          <p:cNvPr id="10" name="Left Brace 14"/>
          <p:cNvSpPr/>
          <p:nvPr/>
        </p:nvSpPr>
        <p:spPr>
          <a:xfrm rot="5400000">
            <a:off x="4571206" y="3182144"/>
            <a:ext cx="396875" cy="3398838"/>
          </a:xfrm>
          <a:prstGeom prst="leftBrace">
            <a:avLst/>
          </a:prstGeom>
        </p:spPr>
        <p:style>
          <a:lnRef idx="2">
            <a:schemeClr val="accent2"/>
          </a:lnRef>
          <a:fillRef idx="0">
            <a:schemeClr val="accent2"/>
          </a:fillRef>
          <a:effectRef idx="1">
            <a:schemeClr val="accent2"/>
          </a:effectRef>
          <a:fontRef idx="minor">
            <a:schemeClr val="tx1"/>
          </a:fontRef>
        </p:style>
        <p:txBody>
          <a:bodyPr anchor="ctr"/>
          <a:lstStyle/>
          <a:p>
            <a:pPr algn="ctr" fontAlgn="auto">
              <a:spcBef>
                <a:spcPts val="0"/>
              </a:spcBef>
              <a:spcAft>
                <a:spcPts val="0"/>
              </a:spcAft>
              <a:defRPr/>
            </a:pPr>
            <a:endParaRPr lang="en-US" sz="1350"/>
          </a:p>
        </p:txBody>
      </p:sp>
      <p:sp>
        <p:nvSpPr>
          <p:cNvPr id="74759" name="TextBox 15"/>
          <p:cNvSpPr txBox="1">
            <a:spLocks noChangeArrowheads="1"/>
          </p:cNvSpPr>
          <p:nvPr/>
        </p:nvSpPr>
        <p:spPr bwMode="auto">
          <a:xfrm>
            <a:off x="4392613" y="4462463"/>
            <a:ext cx="800100" cy="276225"/>
          </a:xfrm>
          <a:prstGeom prst="rect">
            <a:avLst/>
          </a:prstGeom>
          <a:noFill/>
          <a:ln w="9525">
            <a:noFill/>
            <a:miter lim="800000"/>
          </a:ln>
        </p:spPr>
        <p:txBody>
          <a:bodyPr wrap="none">
            <a:spAutoFit/>
          </a:bodyPr>
          <a:lstStyle/>
          <a:p>
            <a:r>
              <a:rPr lang="zh-CN" altLang="en-US" sz="1200">
                <a:latin typeface="Calibri" panose="020F0502020204030204" pitchFamily="34" charset="0"/>
              </a:rPr>
              <a:t>表现窗口</a:t>
            </a:r>
            <a:endParaRPr lang="en-US" sz="1200">
              <a:latin typeface="Calibri" panose="020F0502020204030204" pitchFamily="34" charset="0"/>
            </a:endParaRPr>
          </a:p>
        </p:txBody>
      </p:sp>
      <p:sp>
        <p:nvSpPr>
          <p:cNvPr id="17417" name="Shape 193"/>
          <p:cNvSpPr>
            <a:spLocks noChangeArrowheads="1"/>
          </p:cNvSpPr>
          <p:nvPr/>
        </p:nvSpPr>
        <p:spPr bwMode="auto">
          <a:xfrm>
            <a:off x="1917700" y="2170113"/>
            <a:ext cx="1417638" cy="347662"/>
          </a:xfrm>
          <a:prstGeom prst="rect">
            <a:avLst/>
          </a:prstGeom>
          <a:solidFill>
            <a:srgbClr val="0070C0"/>
          </a:solidFill>
          <a:ln w="9525">
            <a:solidFill>
              <a:srgbClr val="000000"/>
            </a:solidFill>
            <a:miter lim="800000"/>
          </a:ln>
        </p:spPr>
        <p:txBody>
          <a:bodyPr lIns="0" tIns="0" rIns="0" bIns="0" anchor="ctr"/>
          <a:lstStyle/>
          <a:p>
            <a:pPr algn="ctr" fontAlgn="auto">
              <a:spcBef>
                <a:spcPts val="0"/>
              </a:spcBef>
              <a:spcAft>
                <a:spcPts val="0"/>
              </a:spcAft>
              <a:defRPr/>
            </a:pPr>
            <a:r>
              <a:rPr lang="zh-CN" altLang="en-US" sz="1350">
                <a:latin typeface="+mn-lt"/>
                <a:ea typeface="+mn-ea"/>
                <a:cs typeface="Arial" panose="020B0604020202020204" pitchFamily="34" charset="0"/>
                <a:sym typeface="Arial" panose="020B0604020202020204" pitchFamily="34" charset="0"/>
              </a:rPr>
              <a:t>目标变量</a:t>
            </a:r>
          </a:p>
        </p:txBody>
      </p:sp>
      <p:sp>
        <p:nvSpPr>
          <p:cNvPr id="74761" name="文本框 12"/>
          <p:cNvSpPr txBox="1">
            <a:spLocks noChangeArrowheads="1"/>
          </p:cNvSpPr>
          <p:nvPr/>
        </p:nvSpPr>
        <p:spPr bwMode="auto">
          <a:xfrm>
            <a:off x="4135438" y="2058988"/>
            <a:ext cx="3073400" cy="646112"/>
          </a:xfrm>
          <a:prstGeom prst="rect">
            <a:avLst/>
          </a:prstGeom>
          <a:noFill/>
          <a:ln w="9525">
            <a:noFill/>
            <a:miter lim="800000"/>
          </a:ln>
        </p:spPr>
        <p:txBody>
          <a:bodyPr>
            <a:spAutoFit/>
          </a:bodyPr>
          <a:lstStyle/>
          <a:p>
            <a:pPr marL="285750" indent="-285750">
              <a:buFont typeface="Arial" panose="020B0604020202020204" pitchFamily="34" charset="0"/>
              <a:buChar char="•"/>
            </a:pPr>
            <a:r>
              <a:rPr lang="zh-CN" altLang="en-US" sz="1200"/>
              <a:t>二元变量，通常记为</a:t>
            </a:r>
            <a:r>
              <a:rPr lang="en-US" altLang="zh-CN" sz="1200"/>
              <a:t>0</a:t>
            </a:r>
            <a:r>
              <a:rPr lang="zh-CN" altLang="en-US" sz="1200"/>
              <a:t>和</a:t>
            </a:r>
            <a:r>
              <a:rPr lang="en-US" altLang="zh-CN" sz="1200"/>
              <a:t>1</a:t>
            </a:r>
          </a:p>
          <a:p>
            <a:pPr marL="285750" indent="-285750">
              <a:buFont typeface="Arial" panose="020B0604020202020204" pitchFamily="34" charset="0"/>
              <a:buChar char="•"/>
            </a:pPr>
            <a:r>
              <a:rPr lang="zh-CN" altLang="en-US" sz="1200"/>
              <a:t>欺诈为</a:t>
            </a:r>
            <a:r>
              <a:rPr lang="en-US" altLang="zh-CN" sz="1200"/>
              <a:t>1</a:t>
            </a:r>
            <a:r>
              <a:rPr lang="zh-CN" altLang="en-US" sz="1200"/>
              <a:t>，没欺诈为</a:t>
            </a:r>
            <a:r>
              <a:rPr lang="en-US" altLang="zh-CN" sz="1200"/>
              <a:t>0</a:t>
            </a:r>
          </a:p>
          <a:p>
            <a:pPr marL="285750" indent="-285750">
              <a:buFont typeface="Arial" panose="020B0604020202020204" pitchFamily="34" charset="0"/>
              <a:buChar char="•"/>
            </a:pPr>
            <a:r>
              <a:rPr lang="zh-CN" altLang="en-US" sz="1200"/>
              <a:t>违约为</a:t>
            </a:r>
            <a:r>
              <a:rPr lang="en-US" altLang="zh-CN" sz="1200"/>
              <a:t>1</a:t>
            </a:r>
            <a:r>
              <a:rPr lang="zh-CN" altLang="en-US" sz="1200"/>
              <a:t>，按约还款为</a:t>
            </a:r>
            <a:r>
              <a:rPr lang="en-US" altLang="zh-CN" sz="1200"/>
              <a:t>0</a:t>
            </a:r>
            <a:endParaRPr lang="zh-CN" altLang="en-US" sz="1200"/>
          </a:p>
        </p:txBody>
      </p:sp>
      <p:sp>
        <p:nvSpPr>
          <p:cNvPr id="17419" name="Shape 193"/>
          <p:cNvSpPr>
            <a:spLocks noChangeArrowheads="1"/>
          </p:cNvSpPr>
          <p:nvPr/>
        </p:nvSpPr>
        <p:spPr bwMode="auto">
          <a:xfrm>
            <a:off x="1917700" y="2960688"/>
            <a:ext cx="1417638" cy="366712"/>
          </a:xfrm>
          <a:prstGeom prst="rect">
            <a:avLst/>
          </a:prstGeom>
          <a:solidFill>
            <a:srgbClr val="0070C0"/>
          </a:solidFill>
          <a:ln w="9525">
            <a:solidFill>
              <a:srgbClr val="000000"/>
            </a:solidFill>
            <a:miter lim="800000"/>
          </a:ln>
        </p:spPr>
        <p:txBody>
          <a:bodyPr lIns="0" tIns="0" rIns="0" bIns="0" anchor="ctr"/>
          <a:lstStyle/>
          <a:p>
            <a:pPr algn="ctr" fontAlgn="auto">
              <a:spcBef>
                <a:spcPts val="0"/>
              </a:spcBef>
              <a:spcAft>
                <a:spcPts val="0"/>
              </a:spcAft>
              <a:defRPr/>
            </a:pPr>
            <a:r>
              <a:rPr lang="zh-CN" altLang="en-US" sz="1350">
                <a:latin typeface="+mn-lt"/>
                <a:ea typeface="+mn-ea"/>
                <a:cs typeface="Arial" panose="020B0604020202020204" pitchFamily="34" charset="0"/>
                <a:sym typeface="Arial" panose="020B0604020202020204" pitchFamily="34" charset="0"/>
              </a:rPr>
              <a:t>预测变量</a:t>
            </a:r>
          </a:p>
        </p:txBody>
      </p:sp>
      <p:sp>
        <p:nvSpPr>
          <p:cNvPr id="74763" name="文本框 14"/>
          <p:cNvSpPr txBox="1">
            <a:spLocks noChangeArrowheads="1"/>
          </p:cNvSpPr>
          <p:nvPr/>
        </p:nvSpPr>
        <p:spPr bwMode="auto">
          <a:xfrm>
            <a:off x="4135438" y="2786063"/>
            <a:ext cx="3451225" cy="830262"/>
          </a:xfrm>
          <a:prstGeom prst="rect">
            <a:avLst/>
          </a:prstGeom>
          <a:noFill/>
          <a:ln w="9525">
            <a:noFill/>
            <a:miter lim="800000"/>
          </a:ln>
        </p:spPr>
        <p:txBody>
          <a:bodyPr>
            <a:spAutoFit/>
          </a:bodyPr>
          <a:lstStyle/>
          <a:p>
            <a:pPr marL="285750" indent="-285750">
              <a:buFont typeface="Arial" panose="020B0604020202020204" pitchFamily="34" charset="0"/>
              <a:buChar char="•"/>
            </a:pPr>
            <a:r>
              <a:rPr lang="zh-CN" altLang="en-US" sz="1200"/>
              <a:t>放贷时的数据观察收集</a:t>
            </a:r>
            <a:endParaRPr lang="en-US" altLang="zh-CN" sz="1200"/>
          </a:p>
          <a:p>
            <a:pPr marL="285750" indent="-285750">
              <a:buFont typeface="Arial" panose="020B0604020202020204" pitchFamily="34" charset="0"/>
              <a:buChar char="•"/>
            </a:pPr>
            <a:r>
              <a:rPr lang="zh-CN" altLang="en-US" sz="1200"/>
              <a:t>多个来源：申请表，征信，交易，账户管理，客服交流等</a:t>
            </a:r>
            <a:endParaRPr lang="en-US" altLang="zh-CN" sz="1200"/>
          </a:p>
          <a:p>
            <a:pPr marL="285750" indent="-285750">
              <a:buFont typeface="Arial" panose="020B0604020202020204" pitchFamily="34" charset="0"/>
              <a:buChar char="•"/>
            </a:pPr>
            <a:r>
              <a:rPr lang="zh-CN" altLang="en-US" sz="1200"/>
              <a:t>处理观察数据产生预测变量</a:t>
            </a:r>
            <a:endParaRPr lang="en-US" altLang="zh-CN" sz="1200"/>
          </a:p>
        </p:txBody>
      </p:sp>
      <p:sp>
        <p:nvSpPr>
          <p:cNvPr id="17421" name="Shape 193"/>
          <p:cNvSpPr>
            <a:spLocks noChangeArrowheads="1"/>
          </p:cNvSpPr>
          <p:nvPr/>
        </p:nvSpPr>
        <p:spPr bwMode="auto">
          <a:xfrm>
            <a:off x="1917700" y="3798888"/>
            <a:ext cx="1417638" cy="315912"/>
          </a:xfrm>
          <a:prstGeom prst="rect">
            <a:avLst/>
          </a:prstGeom>
          <a:solidFill>
            <a:srgbClr val="0070C0"/>
          </a:solidFill>
          <a:ln w="9525">
            <a:solidFill>
              <a:srgbClr val="000000"/>
            </a:solidFill>
            <a:miter lim="800000"/>
          </a:ln>
        </p:spPr>
        <p:txBody>
          <a:bodyPr lIns="0" tIns="0" rIns="0" bIns="0" anchor="ctr"/>
          <a:lstStyle/>
          <a:p>
            <a:pPr algn="ctr" fontAlgn="auto">
              <a:spcBef>
                <a:spcPts val="0"/>
              </a:spcBef>
              <a:spcAft>
                <a:spcPts val="0"/>
              </a:spcAft>
              <a:defRPr/>
            </a:pPr>
            <a:r>
              <a:rPr lang="zh-CN" altLang="en-US" sz="1350">
                <a:latin typeface="+mn-lt"/>
                <a:ea typeface="+mn-ea"/>
                <a:cs typeface="Arial" panose="020B0604020202020204" pitchFamily="34" charset="0"/>
                <a:sym typeface="Arial" panose="020B0604020202020204" pitchFamily="34" charset="0"/>
              </a:rPr>
              <a:t>预测值（分数）</a:t>
            </a:r>
          </a:p>
        </p:txBody>
      </p:sp>
      <p:sp>
        <p:nvSpPr>
          <p:cNvPr id="74765" name="文本框 16"/>
          <p:cNvSpPr txBox="1">
            <a:spLocks noChangeArrowheads="1"/>
          </p:cNvSpPr>
          <p:nvPr/>
        </p:nvSpPr>
        <p:spPr bwMode="auto">
          <a:xfrm>
            <a:off x="4135438" y="3675063"/>
            <a:ext cx="3073400" cy="646112"/>
          </a:xfrm>
          <a:prstGeom prst="rect">
            <a:avLst/>
          </a:prstGeom>
          <a:noFill/>
          <a:ln w="9525">
            <a:noFill/>
            <a:miter lim="800000"/>
          </a:ln>
        </p:spPr>
        <p:txBody>
          <a:bodyPr>
            <a:spAutoFit/>
          </a:bodyPr>
          <a:lstStyle/>
          <a:p>
            <a:pPr marL="285750" indent="-285750">
              <a:buFont typeface="Arial" panose="020B0604020202020204" pitchFamily="34" charset="0"/>
              <a:buChar char="•"/>
            </a:pPr>
            <a:r>
              <a:rPr lang="zh-CN" altLang="en-US" sz="1200"/>
              <a:t>事件“</a:t>
            </a:r>
            <a:r>
              <a:rPr lang="en-US" altLang="zh-CN" sz="1200"/>
              <a:t>1</a:t>
            </a:r>
            <a:r>
              <a:rPr lang="zh-CN" altLang="en-US" sz="1200"/>
              <a:t>”的概率</a:t>
            </a:r>
            <a:endParaRPr lang="en-US" altLang="zh-CN" sz="1200"/>
          </a:p>
          <a:p>
            <a:pPr marL="285750" indent="-285750">
              <a:buFont typeface="Arial" panose="020B0604020202020204" pitchFamily="34" charset="0"/>
              <a:buChar char="•"/>
            </a:pPr>
            <a:r>
              <a:rPr lang="zh-CN" altLang="en-US" sz="1200"/>
              <a:t>事件“</a:t>
            </a:r>
            <a:r>
              <a:rPr lang="en-US" altLang="zh-CN" sz="1200"/>
              <a:t>1</a:t>
            </a:r>
            <a:r>
              <a:rPr lang="zh-CN" altLang="en-US" sz="1200"/>
              <a:t>”的</a:t>
            </a:r>
            <a:r>
              <a:rPr lang="en-US" altLang="zh-CN" sz="1200"/>
              <a:t>odds</a:t>
            </a:r>
            <a:r>
              <a:rPr lang="zh-CN" altLang="en-US" sz="1200"/>
              <a:t>或</a:t>
            </a:r>
            <a:r>
              <a:rPr lang="en-US" altLang="zh-CN" sz="1200"/>
              <a:t>log-odds</a:t>
            </a:r>
          </a:p>
          <a:p>
            <a:pPr marL="285750" indent="-285750">
              <a:buFont typeface="Arial" panose="020B0604020202020204" pitchFamily="34" charset="0"/>
              <a:buChar char="•"/>
            </a:pPr>
            <a:r>
              <a:rPr lang="zh-CN" altLang="en-US" sz="1200"/>
              <a:t>事件“</a:t>
            </a:r>
            <a:r>
              <a:rPr lang="en-US" altLang="zh-CN" sz="1200"/>
              <a:t>1</a:t>
            </a:r>
            <a:r>
              <a:rPr lang="zh-CN" altLang="en-US" sz="1200"/>
              <a:t>”的概率的单调变换</a:t>
            </a:r>
          </a:p>
        </p:txBody>
      </p:sp>
      <p:sp>
        <p:nvSpPr>
          <p:cNvPr id="74766" name="文本框 17"/>
          <p:cNvSpPr txBox="1">
            <a:spLocks noChangeArrowheads="1"/>
          </p:cNvSpPr>
          <p:nvPr/>
        </p:nvSpPr>
        <p:spPr bwMode="auto">
          <a:xfrm>
            <a:off x="1547813" y="1198563"/>
            <a:ext cx="2338387" cy="414337"/>
          </a:xfrm>
          <a:prstGeom prst="rect">
            <a:avLst/>
          </a:prstGeom>
          <a:noFill/>
          <a:ln w="9525">
            <a:noFill/>
            <a:miter lim="800000"/>
          </a:ln>
        </p:spPr>
        <p:txBody>
          <a:bodyPr wrap="none">
            <a:spAutoFit/>
          </a:bodyPr>
          <a:lstStyle/>
          <a:p>
            <a:r>
              <a:rPr lang="zh-CN" altLang="en-US" sz="2100" b="1">
                <a:solidFill>
                  <a:srgbClr val="FF0000"/>
                </a:solidFill>
                <a:latin typeface="Calibri" panose="020F0502020204030204" pitchFamily="34" charset="0"/>
              </a:rPr>
              <a:t>设立二元回归模型</a:t>
            </a:r>
          </a:p>
        </p:txBody>
      </p:sp>
    </p:spTree>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a:bodyPr>
          <a:lstStyle/>
          <a:p>
            <a:pPr eaLnBrk="1" fontAlgn="auto" hangingPunct="1">
              <a:spcAft>
                <a:spcPts val="0"/>
              </a:spcAft>
              <a:defRPr/>
            </a:pPr>
            <a:r>
              <a:rPr lang="zh-CN" altLang="en-US" sz="3200" b="1" kern="0" dirty="0">
                <a:solidFill>
                  <a:srgbClr val="FF0000"/>
                </a:solidFill>
                <a:sym typeface="Calibri" panose="020F0502020204030204"/>
              </a:rPr>
              <a:t>建模方法</a:t>
            </a:r>
            <a:endParaRPr lang="zh-CN" altLang="en-US" sz="3200" b="1" dirty="0">
              <a:solidFill>
                <a:srgbClr val="FF0000"/>
              </a:solidFill>
            </a:endParaRPr>
          </a:p>
        </p:txBody>
      </p:sp>
      <p:sp>
        <p:nvSpPr>
          <p:cNvPr id="75778" name="内容占位符 2"/>
          <p:cNvSpPr>
            <a:spLocks noGrp="1"/>
          </p:cNvSpPr>
          <p:nvPr>
            <p:ph sz="half" idx="1"/>
          </p:nvPr>
        </p:nvSpPr>
        <p:spPr/>
        <p:txBody>
          <a:bodyPr/>
          <a:lstStyle/>
          <a:p>
            <a:pPr eaLnBrk="1" hangingPunct="1"/>
            <a:r>
              <a:rPr lang="zh-CN" altLang="en-US" sz="1800" b="1" smtClean="0">
                <a:solidFill>
                  <a:srgbClr val="0070C0"/>
                </a:solidFill>
              </a:rPr>
              <a:t>模型，二元回归模型</a:t>
            </a:r>
          </a:p>
        </p:txBody>
      </p:sp>
      <p:sp>
        <p:nvSpPr>
          <p:cNvPr id="75779" name="内容占位符 6"/>
          <p:cNvSpPr>
            <a:spLocks noGrp="1"/>
          </p:cNvSpPr>
          <p:nvPr>
            <p:ph sz="half" idx="2"/>
          </p:nvPr>
        </p:nvSpPr>
        <p:spPr>
          <a:xfrm>
            <a:off x="4629150" y="2125663"/>
            <a:ext cx="3886200" cy="3363912"/>
          </a:xfrm>
        </p:spPr>
        <p:txBody>
          <a:bodyPr/>
          <a:lstStyle/>
          <a:p>
            <a:pPr eaLnBrk="1" hangingPunct="1"/>
            <a:r>
              <a:rPr lang="zh-CN" altLang="en-US" sz="1800" smtClean="0"/>
              <a:t>建模样本</a:t>
            </a:r>
            <a:endParaRPr lang="en-US" altLang="zh-CN" sz="1800" smtClean="0"/>
          </a:p>
          <a:p>
            <a:pPr lvl="1" eaLnBrk="1" hangingPunct="1"/>
            <a:r>
              <a:rPr lang="zh-CN" altLang="en-US" sz="1500" smtClean="0"/>
              <a:t>样本量：“</a:t>
            </a:r>
            <a:r>
              <a:rPr lang="en-US" altLang="zh-CN" sz="1500" smtClean="0"/>
              <a:t>0</a:t>
            </a:r>
            <a:r>
              <a:rPr lang="zh-CN" altLang="en-US" sz="1500" smtClean="0"/>
              <a:t>”的数量和“</a:t>
            </a:r>
            <a:r>
              <a:rPr lang="en-US" altLang="zh-CN" sz="1500" smtClean="0"/>
              <a:t>1</a:t>
            </a:r>
            <a:r>
              <a:rPr lang="zh-CN" altLang="en-US" sz="1500" smtClean="0"/>
              <a:t>”的数量都不少于</a:t>
            </a:r>
            <a:r>
              <a:rPr lang="en-US" altLang="zh-CN" sz="1500" smtClean="0"/>
              <a:t>1000</a:t>
            </a:r>
          </a:p>
          <a:p>
            <a:pPr lvl="1" eaLnBrk="1" hangingPunct="1"/>
            <a:r>
              <a:rPr lang="zh-CN" altLang="en-US" sz="1500" smtClean="0"/>
              <a:t>原始候选变量个数：从几十到几千</a:t>
            </a:r>
            <a:endParaRPr lang="en-US" altLang="zh-CN" sz="1500" smtClean="0"/>
          </a:p>
          <a:p>
            <a:pPr lvl="1" eaLnBrk="1" hangingPunct="1"/>
            <a:r>
              <a:rPr lang="zh-CN" altLang="en-US" sz="1500" smtClean="0"/>
              <a:t>产生候选变量个数：从数百到数万</a:t>
            </a:r>
            <a:endParaRPr lang="en-US" altLang="zh-CN" sz="1500" smtClean="0"/>
          </a:p>
          <a:p>
            <a:pPr lvl="1" eaLnBrk="1" hangingPunct="1"/>
            <a:r>
              <a:rPr lang="zh-CN" altLang="en-US" sz="1500" smtClean="0"/>
              <a:t>模型原始变量个数：从几十到数百</a:t>
            </a:r>
            <a:endParaRPr lang="en-US" altLang="zh-CN" sz="1500" smtClean="0"/>
          </a:p>
          <a:p>
            <a:pPr lvl="1" eaLnBrk="1" hangingPunct="1"/>
            <a:r>
              <a:rPr lang="zh-CN" altLang="en-US" sz="1500" smtClean="0"/>
              <a:t>模型数据项：从几百到数万</a:t>
            </a:r>
          </a:p>
        </p:txBody>
      </p:sp>
      <p:sp>
        <p:nvSpPr>
          <p:cNvPr id="75780" name="文本框 3"/>
          <p:cNvSpPr txBox="1">
            <a:spLocks noChangeArrowheads="1"/>
          </p:cNvSpPr>
          <p:nvPr/>
        </p:nvSpPr>
        <p:spPr bwMode="auto">
          <a:xfrm>
            <a:off x="1482725" y="2586038"/>
            <a:ext cx="1543050" cy="415925"/>
          </a:xfrm>
          <a:prstGeom prst="rect">
            <a:avLst/>
          </a:prstGeom>
          <a:noFill/>
          <a:ln w="9525">
            <a:noFill/>
            <a:miter lim="800000"/>
          </a:ln>
        </p:spPr>
        <p:txBody>
          <a:bodyPr>
            <a:spAutoFit/>
          </a:bodyPr>
          <a:lstStyle/>
          <a:p>
            <a:r>
              <a:rPr lang="en-US" altLang="zh-CN" sz="2100">
                <a:latin typeface="Calibri" panose="020F0502020204030204" pitchFamily="34" charset="0"/>
              </a:rPr>
              <a:t>P = E(Y| X</a:t>
            </a:r>
            <a:r>
              <a:rPr lang="zh-CN" altLang="en-US" sz="2100">
                <a:latin typeface="Calibri" panose="020F0502020204030204" pitchFamily="34" charset="0"/>
              </a:rPr>
              <a:t>）</a:t>
            </a:r>
          </a:p>
        </p:txBody>
      </p:sp>
      <p:sp>
        <p:nvSpPr>
          <p:cNvPr id="5" name="内容占位符 2"/>
          <p:cNvSpPr txBox="1"/>
          <p:nvPr/>
        </p:nvSpPr>
        <p:spPr>
          <a:xfrm>
            <a:off x="628650" y="3116263"/>
            <a:ext cx="7886700" cy="2533650"/>
          </a:xfrm>
          <a:prstGeom prst="rect">
            <a:avLst/>
          </a:prstGeom>
        </p:spPr>
        <p:txBody>
          <a:bodyPr lIns="68580" tIns="34290" rIns="68580" bIns="3429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defRPr/>
            </a:pPr>
            <a:r>
              <a:rPr lang="zh-CN" altLang="en-US" sz="1800" dirty="0"/>
              <a:t>目前常用的方法</a:t>
            </a:r>
            <a:endParaRPr lang="en-US" altLang="zh-CN" sz="1800" dirty="0"/>
          </a:p>
          <a:p>
            <a:pPr lvl="1" fontAlgn="auto">
              <a:spcAft>
                <a:spcPts val="0"/>
              </a:spcAft>
              <a:defRPr/>
            </a:pPr>
            <a:r>
              <a:rPr lang="en-US" altLang="zh-CN" sz="1500" dirty="0"/>
              <a:t>FICO</a:t>
            </a:r>
            <a:r>
              <a:rPr lang="zh-CN" altLang="en-US" sz="1500" dirty="0"/>
              <a:t>方法，类似</a:t>
            </a:r>
            <a:r>
              <a:rPr lang="en-US" altLang="zh-CN" sz="1500" dirty="0"/>
              <a:t>Naive Bayesian</a:t>
            </a:r>
            <a:r>
              <a:rPr lang="zh-CN" altLang="en-US" sz="1500" dirty="0"/>
              <a:t>方法</a:t>
            </a:r>
            <a:endParaRPr lang="en-US" altLang="zh-CN" sz="1500" dirty="0"/>
          </a:p>
          <a:p>
            <a:pPr lvl="1" fontAlgn="auto">
              <a:spcAft>
                <a:spcPts val="0"/>
              </a:spcAft>
              <a:defRPr/>
            </a:pPr>
            <a:r>
              <a:rPr lang="zh-CN" altLang="en-US" sz="1500" dirty="0"/>
              <a:t>线性回归模型</a:t>
            </a:r>
            <a:endParaRPr lang="en-US" altLang="zh-CN" sz="1500" dirty="0"/>
          </a:p>
          <a:p>
            <a:pPr lvl="1" fontAlgn="auto">
              <a:spcAft>
                <a:spcPts val="0"/>
              </a:spcAft>
              <a:defRPr/>
            </a:pPr>
            <a:r>
              <a:rPr lang="en-US" altLang="zh-CN" sz="1500" dirty="0"/>
              <a:t>Logistic</a:t>
            </a:r>
            <a:r>
              <a:rPr lang="zh-CN" altLang="en-US" sz="1500" dirty="0"/>
              <a:t>回归模型</a:t>
            </a:r>
            <a:endParaRPr lang="en-US" altLang="zh-CN" sz="1500" dirty="0"/>
          </a:p>
          <a:p>
            <a:pPr lvl="1" fontAlgn="auto">
              <a:spcAft>
                <a:spcPts val="0"/>
              </a:spcAft>
              <a:defRPr/>
            </a:pPr>
            <a:r>
              <a:rPr lang="en-US" altLang="zh-CN" sz="1500" dirty="0"/>
              <a:t>Decision Tree</a:t>
            </a:r>
          </a:p>
          <a:p>
            <a:pPr fontAlgn="auto">
              <a:spcAft>
                <a:spcPts val="0"/>
              </a:spcAft>
              <a:defRPr/>
            </a:pPr>
            <a:r>
              <a:rPr lang="zh-CN" altLang="en-US" sz="1800" dirty="0"/>
              <a:t>目前前沿方法</a:t>
            </a:r>
            <a:endParaRPr lang="en-US" altLang="zh-CN" sz="1800" dirty="0"/>
          </a:p>
          <a:p>
            <a:pPr lvl="1" fontAlgn="auto">
              <a:spcAft>
                <a:spcPts val="0"/>
              </a:spcAft>
              <a:defRPr/>
            </a:pPr>
            <a:r>
              <a:rPr lang="zh-CN" altLang="en-US" sz="1500" dirty="0"/>
              <a:t>机器学习</a:t>
            </a:r>
            <a:endParaRPr lang="en-US" altLang="zh-CN" sz="1500" dirty="0"/>
          </a:p>
          <a:p>
            <a:pPr lvl="1" fontAlgn="auto">
              <a:spcAft>
                <a:spcPts val="0"/>
              </a:spcAft>
              <a:defRPr/>
            </a:pPr>
            <a:r>
              <a:rPr lang="zh-CN" altLang="en-US" sz="1500" dirty="0"/>
              <a:t>传统和机器学习混合</a:t>
            </a:r>
            <a:endParaRPr lang="en-US" altLang="zh-CN" sz="1500" dirty="0"/>
          </a:p>
          <a:p>
            <a:pPr lvl="1" fontAlgn="auto">
              <a:spcAft>
                <a:spcPts val="0"/>
              </a:spcAft>
              <a:defRPr/>
            </a:pPr>
            <a:r>
              <a:rPr lang="en-US" altLang="zh-CN" sz="1500" dirty="0"/>
              <a:t>Boosting </a:t>
            </a:r>
            <a:r>
              <a:rPr lang="zh-CN" altLang="en-US" sz="1500" dirty="0"/>
              <a:t>和 </a:t>
            </a:r>
            <a:r>
              <a:rPr lang="en-US" altLang="zh-CN" sz="1500" dirty="0"/>
              <a:t>Bagging</a:t>
            </a:r>
          </a:p>
          <a:p>
            <a:pPr lvl="1" fontAlgn="auto">
              <a:spcAft>
                <a:spcPts val="0"/>
              </a:spcAft>
              <a:defRPr/>
            </a:pPr>
            <a:r>
              <a:rPr lang="en-US" altLang="zh-CN" sz="1500" dirty="0"/>
              <a:t>Ensemble</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a:bodyPr>
          <a:lstStyle/>
          <a:p>
            <a:pPr eaLnBrk="1" fontAlgn="auto" hangingPunct="1">
              <a:spcAft>
                <a:spcPts val="0"/>
              </a:spcAft>
              <a:defRPr/>
            </a:pPr>
            <a:r>
              <a:rPr lang="zh-CN" altLang="en-US" sz="3200" b="1" kern="0" dirty="0">
                <a:solidFill>
                  <a:srgbClr val="FF0000"/>
                </a:solidFill>
                <a:sym typeface="Calibri" panose="020F0502020204030204"/>
              </a:rPr>
              <a:t>模型评判标准</a:t>
            </a:r>
            <a:endParaRPr lang="zh-CN" altLang="en-US" sz="3200" b="1" dirty="0">
              <a:solidFill>
                <a:srgbClr val="FF0000"/>
              </a:solidFill>
            </a:endParaRPr>
          </a:p>
        </p:txBody>
      </p:sp>
      <p:sp>
        <p:nvSpPr>
          <p:cNvPr id="76802" name="文本占位符 4"/>
          <p:cNvSpPr>
            <a:spLocks noGrp="1"/>
          </p:cNvSpPr>
          <p:nvPr>
            <p:ph type="body" idx="1"/>
          </p:nvPr>
        </p:nvSpPr>
        <p:spPr>
          <a:xfrm>
            <a:off x="630238" y="2125663"/>
            <a:ext cx="3868737" cy="617537"/>
          </a:xfrm>
        </p:spPr>
        <p:txBody>
          <a:bodyPr/>
          <a:lstStyle/>
          <a:p>
            <a:pPr algn="ctr" eaLnBrk="1" hangingPunct="1"/>
            <a:r>
              <a:rPr lang="zh-CN" altLang="en-US" smtClean="0"/>
              <a:t>相关性</a:t>
            </a:r>
          </a:p>
        </p:txBody>
      </p:sp>
      <p:sp>
        <p:nvSpPr>
          <p:cNvPr id="6" name="内容占位符 5"/>
          <p:cNvSpPr>
            <a:spLocks noGrp="1"/>
          </p:cNvSpPr>
          <p:nvPr>
            <p:ph sz="half" idx="2"/>
          </p:nvPr>
        </p:nvSpPr>
        <p:spPr>
          <a:xfrm>
            <a:off x="630238" y="2743200"/>
            <a:ext cx="3868737" cy="2005013"/>
          </a:xfrm>
        </p:spPr>
        <p:txBody>
          <a:bodyPr rtlCol="0">
            <a:normAutofit/>
          </a:bodyPr>
          <a:lstStyle/>
          <a:p>
            <a:pPr eaLnBrk="1" fontAlgn="auto" hangingPunct="1">
              <a:spcAft>
                <a:spcPts val="0"/>
              </a:spcAft>
              <a:buFont typeface="Arial" panose="020B0604020202020204" pitchFamily="34" charset="0"/>
              <a:buChar char="•"/>
              <a:defRPr/>
            </a:pPr>
            <a:r>
              <a:rPr lang="zh-CN" altLang="en-US" sz="1500" dirty="0">
                <a:solidFill>
                  <a:srgbClr val="0070C0"/>
                </a:solidFill>
              </a:rPr>
              <a:t>模型预测值和因变量真实观察值的相关性是模型评判的重要指标</a:t>
            </a:r>
            <a:endParaRPr lang="en-US" altLang="zh-CN" sz="1500" dirty="0">
              <a:solidFill>
                <a:srgbClr val="0070C0"/>
              </a:solidFill>
            </a:endParaRPr>
          </a:p>
          <a:p>
            <a:pPr eaLnBrk="1" fontAlgn="auto" hangingPunct="1">
              <a:spcAft>
                <a:spcPts val="0"/>
              </a:spcAft>
              <a:buFont typeface="Arial" panose="020B0604020202020204" pitchFamily="34" charset="0"/>
              <a:buChar char="•"/>
              <a:defRPr/>
            </a:pPr>
            <a:r>
              <a:rPr lang="zh-CN" altLang="en-US" sz="1500" dirty="0">
                <a:solidFill>
                  <a:srgbClr val="0070C0"/>
                </a:solidFill>
              </a:rPr>
              <a:t>这里的相关性不是</a:t>
            </a:r>
            <a:r>
              <a:rPr lang="en-US" altLang="zh-CN" sz="1500" dirty="0">
                <a:solidFill>
                  <a:srgbClr val="0070C0"/>
                </a:solidFill>
              </a:rPr>
              <a:t>Pearson</a:t>
            </a:r>
            <a:r>
              <a:rPr lang="zh-CN" altLang="en-US" sz="1500" dirty="0">
                <a:solidFill>
                  <a:srgbClr val="0070C0"/>
                </a:solidFill>
              </a:rPr>
              <a:t>的线性相关系数，而是排序的相关性</a:t>
            </a:r>
            <a:endParaRPr lang="en-US" altLang="zh-CN" sz="1500" dirty="0">
              <a:solidFill>
                <a:srgbClr val="0070C0"/>
              </a:solidFill>
            </a:endParaRPr>
          </a:p>
          <a:p>
            <a:pPr eaLnBrk="1" fontAlgn="auto" hangingPunct="1">
              <a:spcAft>
                <a:spcPts val="0"/>
              </a:spcAft>
              <a:buFont typeface="Arial" panose="020B0604020202020204" pitchFamily="34" charset="0"/>
              <a:buChar char="•"/>
              <a:defRPr/>
            </a:pPr>
            <a:r>
              <a:rPr lang="zh-CN" altLang="en-US" sz="1500" dirty="0">
                <a:solidFill>
                  <a:srgbClr val="0070C0"/>
                </a:solidFill>
              </a:rPr>
              <a:t>通常用</a:t>
            </a:r>
            <a:r>
              <a:rPr lang="en-US" altLang="zh-CN" sz="1500" dirty="0">
                <a:solidFill>
                  <a:srgbClr val="0070C0"/>
                </a:solidFill>
                <a:latin typeface="+mn-ea"/>
              </a:rPr>
              <a:t>Kolmogorov–Smirnov statistic</a:t>
            </a:r>
            <a:r>
              <a:rPr lang="zh-CN" altLang="en-US" sz="1500" dirty="0">
                <a:solidFill>
                  <a:srgbClr val="0070C0"/>
                </a:solidFill>
                <a:latin typeface="+mn-ea"/>
              </a:rPr>
              <a:t>，</a:t>
            </a:r>
            <a:r>
              <a:rPr lang="en-US" altLang="zh-CN" sz="1500" dirty="0">
                <a:solidFill>
                  <a:srgbClr val="0070C0"/>
                </a:solidFill>
                <a:latin typeface="+mn-ea"/>
              </a:rPr>
              <a:t>Somers-D,C statistic</a:t>
            </a:r>
            <a:r>
              <a:rPr lang="zh-CN" altLang="en-US" sz="1500" dirty="0">
                <a:solidFill>
                  <a:srgbClr val="0070C0"/>
                </a:solidFill>
                <a:latin typeface="+mn-ea"/>
              </a:rPr>
              <a:t>，</a:t>
            </a:r>
            <a:r>
              <a:rPr lang="en-US" altLang="zh-CN" sz="1500" dirty="0">
                <a:solidFill>
                  <a:srgbClr val="0070C0"/>
                </a:solidFill>
                <a:latin typeface="+mn-ea"/>
              </a:rPr>
              <a:t>Lorenz </a:t>
            </a:r>
            <a:r>
              <a:rPr lang="zh-CN" altLang="en-US" sz="1500" dirty="0">
                <a:solidFill>
                  <a:srgbClr val="0070C0"/>
                </a:solidFill>
                <a:latin typeface="+mn-ea"/>
              </a:rPr>
              <a:t>图来度量排序相关性</a:t>
            </a:r>
            <a:endParaRPr lang="en-US" altLang="zh-CN" sz="1500" dirty="0">
              <a:solidFill>
                <a:srgbClr val="0070C0"/>
              </a:solidFill>
              <a:latin typeface="+mn-ea"/>
            </a:endParaRPr>
          </a:p>
        </p:txBody>
      </p:sp>
      <p:sp>
        <p:nvSpPr>
          <p:cNvPr id="76804" name="文本占位符 6"/>
          <p:cNvSpPr>
            <a:spLocks noGrp="1"/>
          </p:cNvSpPr>
          <p:nvPr>
            <p:ph type="body" sz="quarter" idx="3"/>
          </p:nvPr>
        </p:nvSpPr>
        <p:spPr>
          <a:xfrm>
            <a:off x="4629150" y="2125663"/>
            <a:ext cx="3887788" cy="617537"/>
          </a:xfrm>
        </p:spPr>
        <p:txBody>
          <a:bodyPr/>
          <a:lstStyle/>
          <a:p>
            <a:pPr algn="ctr" eaLnBrk="1" hangingPunct="1"/>
            <a:r>
              <a:rPr lang="zh-CN" altLang="en-US" smtClean="0"/>
              <a:t>稳定性</a:t>
            </a:r>
          </a:p>
        </p:txBody>
      </p:sp>
      <p:sp>
        <p:nvSpPr>
          <p:cNvPr id="76805" name="内容占位符 7"/>
          <p:cNvSpPr>
            <a:spLocks noGrp="1"/>
          </p:cNvSpPr>
          <p:nvPr>
            <p:ph sz="quarter" idx="4"/>
          </p:nvPr>
        </p:nvSpPr>
        <p:spPr>
          <a:xfrm>
            <a:off x="4629150" y="2743200"/>
            <a:ext cx="3887788" cy="2005013"/>
          </a:xfrm>
        </p:spPr>
        <p:txBody>
          <a:bodyPr/>
          <a:lstStyle/>
          <a:p>
            <a:pPr eaLnBrk="1" hangingPunct="1"/>
            <a:r>
              <a:rPr lang="zh-CN" altLang="en-US" sz="1500" smtClean="0">
                <a:solidFill>
                  <a:srgbClr val="0070C0"/>
                </a:solidFill>
              </a:rPr>
              <a:t>风险模型的应用决定了模型必须稳定，就是要求模型相关性稳定</a:t>
            </a:r>
            <a:endParaRPr lang="en-US" altLang="zh-CN" sz="1500" smtClean="0">
              <a:solidFill>
                <a:srgbClr val="0070C0"/>
              </a:solidFill>
            </a:endParaRPr>
          </a:p>
          <a:p>
            <a:pPr eaLnBrk="1" hangingPunct="1"/>
            <a:r>
              <a:rPr lang="zh-CN" altLang="en-US" sz="1500" smtClean="0">
                <a:solidFill>
                  <a:srgbClr val="0070C0"/>
                </a:solidFill>
              </a:rPr>
              <a:t>没有简单统计量来度量模型的稳定性</a:t>
            </a:r>
            <a:endParaRPr lang="en-US" altLang="zh-CN" sz="1500" smtClean="0">
              <a:solidFill>
                <a:srgbClr val="0070C0"/>
              </a:solidFill>
            </a:endParaRPr>
          </a:p>
          <a:p>
            <a:pPr eaLnBrk="1" hangingPunct="1"/>
            <a:r>
              <a:rPr lang="zh-CN" altLang="en-US" sz="1500" smtClean="0">
                <a:solidFill>
                  <a:srgbClr val="0070C0"/>
                </a:solidFill>
              </a:rPr>
              <a:t>模型稳定性评判只用各种条件下的数据验证模型表现来实现</a:t>
            </a:r>
          </a:p>
        </p:txBody>
      </p:sp>
      <p:sp>
        <p:nvSpPr>
          <p:cNvPr id="76806" name="文本框 8"/>
          <p:cNvSpPr txBox="1">
            <a:spLocks noChangeArrowheads="1"/>
          </p:cNvSpPr>
          <p:nvPr/>
        </p:nvSpPr>
        <p:spPr bwMode="auto">
          <a:xfrm>
            <a:off x="579438" y="5086350"/>
            <a:ext cx="8032750" cy="369888"/>
          </a:xfrm>
          <a:prstGeom prst="rect">
            <a:avLst/>
          </a:prstGeom>
          <a:noFill/>
          <a:ln w="9525">
            <a:noFill/>
            <a:miter lim="800000"/>
          </a:ln>
        </p:spPr>
        <p:txBody>
          <a:bodyPr wrap="none">
            <a:spAutoFit/>
          </a:bodyPr>
          <a:lstStyle/>
          <a:p>
            <a:r>
              <a:rPr lang="zh-CN" altLang="en-US">
                <a:solidFill>
                  <a:srgbClr val="0070C0"/>
                </a:solidFill>
                <a:latin typeface="Calibri" panose="020F0502020204030204" pitchFamily="34" charset="0"/>
              </a:rPr>
              <a:t>模型预测准确性也是重要指标，不过只要相关性好，准确性可以通过矫正达到</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标题 1"/>
          <p:cNvSpPr>
            <a:spLocks noGrp="1"/>
          </p:cNvSpPr>
          <p:nvPr>
            <p:ph type="title"/>
          </p:nvPr>
        </p:nvSpPr>
        <p:spPr/>
        <p:txBody>
          <a:bodyPr/>
          <a:lstStyle/>
          <a:p>
            <a:pPr eaLnBrk="1" hangingPunct="1"/>
            <a:r>
              <a:rPr lang="zh-CN" altLang="en-US" sz="3000" b="1" smtClean="0">
                <a:solidFill>
                  <a:srgbClr val="FF0000"/>
                </a:solidFill>
              </a:rPr>
              <a:t>传统审批流程</a:t>
            </a:r>
          </a:p>
        </p:txBody>
      </p:sp>
      <p:graphicFrame>
        <p:nvGraphicFramePr>
          <p:cNvPr id="4" name="内容占位符 3"/>
          <p:cNvGraphicFramePr>
            <a:graphicFrameLocks noGrp="1"/>
          </p:cNvGraphicFramePr>
          <p:nvPr>
            <p:ph idx="1"/>
          </p:nvPr>
        </p:nvGraphicFramePr>
        <p:xfrm>
          <a:off x="628650" y="2226469"/>
          <a:ext cx="7886700" cy="3263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左弧形箭头 4"/>
          <p:cNvSpPr/>
          <p:nvPr/>
        </p:nvSpPr>
        <p:spPr>
          <a:xfrm rot="5400000">
            <a:off x="2700338" y="1123950"/>
            <a:ext cx="647700" cy="2952750"/>
          </a:xfrm>
          <a:prstGeom prst="curvedRightArrow">
            <a:avLst>
              <a:gd name="adj1" fmla="val 25000"/>
              <a:gd name="adj2" fmla="val 50000"/>
              <a:gd name="adj3" fmla="val 22960"/>
            </a:avLst>
          </a:prstGeom>
          <a:solidFill>
            <a:srgbClr val="FFFFFF"/>
          </a:solidFill>
          <a:ln w="12700" cap="flat">
            <a:solidFill>
              <a:srgbClr val="5B9BD5"/>
            </a:solidFill>
            <a:prstDash val="solid"/>
            <a:miter lim="800000"/>
          </a:ln>
          <a:effectLst/>
        </p:spPr>
        <p:style>
          <a:lnRef idx="0">
            <a:scrgbClr r="0" g="0" b="0"/>
          </a:lnRef>
          <a:fillRef idx="0">
            <a:scrgbClr r="0" g="0" b="0"/>
          </a:fillRef>
          <a:effectRef idx="0">
            <a:scrgbClr r="0" g="0" b="0"/>
          </a:effectRef>
          <a:fontRef idx="none"/>
        </p:style>
        <p:txBody>
          <a:bodyPr lIns="34289" tIns="34289" rIns="34289" bIns="34289" anchor="ctr">
            <a:spAutoFit/>
          </a:bodyPr>
          <a:lstStyle/>
          <a:p>
            <a:pPr defTabSz="685800" latinLnBrk="1" hangingPunct="0">
              <a:defRPr/>
            </a:pPr>
            <a:endParaRPr lang="zh-CN" altLang="en-US" sz="1300">
              <a:solidFill>
                <a:srgbClr val="000000"/>
              </a:solidFill>
              <a:latin typeface="Calibri" panose="020F0502020204030204" pitchFamily="34" charset="0"/>
              <a:sym typeface="Calibri" panose="020F0502020204030204" pitchFamily="34" charset="0"/>
            </a:endParaRPr>
          </a:p>
        </p:txBody>
      </p:sp>
      <p:sp>
        <p:nvSpPr>
          <p:cNvPr id="6" name="文本框 5"/>
          <p:cNvSpPr txBox="1"/>
          <p:nvPr/>
        </p:nvSpPr>
        <p:spPr>
          <a:xfrm>
            <a:off x="2776538" y="2363788"/>
            <a:ext cx="762000" cy="27622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none" lIns="34289" tIns="34289" rIns="34289" bIns="34289">
            <a:spAutoFit/>
          </a:bodyPr>
          <a:lstStyle/>
          <a:p>
            <a:pPr defTabSz="685800" latinLnBrk="1" hangingPunct="0">
              <a:defRPr/>
            </a:pPr>
            <a:r>
              <a:rPr lang="zh-CN" altLang="en-US" sz="1300">
                <a:solidFill>
                  <a:srgbClr val="000000"/>
                </a:solidFill>
                <a:latin typeface="Calibri" panose="020F0502020204030204" pitchFamily="34" charset="0"/>
                <a:sym typeface="Calibri" panose="020F0502020204030204" pitchFamily="34" charset="0"/>
              </a:rPr>
              <a:t>补交材料</a:t>
            </a: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标题 1"/>
          <p:cNvSpPr>
            <a:spLocks noGrp="1"/>
          </p:cNvSpPr>
          <p:nvPr>
            <p:ph type="title"/>
          </p:nvPr>
        </p:nvSpPr>
        <p:spPr/>
        <p:txBody>
          <a:bodyPr/>
          <a:lstStyle/>
          <a:p>
            <a:pPr eaLnBrk="1" hangingPunct="1"/>
            <a:r>
              <a:rPr lang="zh-CN" altLang="en-US" sz="3000" b="1" smtClean="0">
                <a:solidFill>
                  <a:srgbClr val="FF0000"/>
                </a:solidFill>
              </a:rPr>
              <a:t>大数据自动审批流程</a:t>
            </a:r>
          </a:p>
        </p:txBody>
      </p:sp>
      <p:graphicFrame>
        <p:nvGraphicFramePr>
          <p:cNvPr id="4" name="内容占位符 3"/>
          <p:cNvGraphicFramePr>
            <a:graphicFrameLocks noGrp="1"/>
          </p:cNvGraphicFramePr>
          <p:nvPr>
            <p:ph idx="1"/>
          </p:nvPr>
        </p:nvGraphicFramePr>
        <p:xfrm>
          <a:off x="628650" y="1417638"/>
          <a:ext cx="7886700" cy="49636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标题 1"/>
          <p:cNvSpPr>
            <a:spLocks noGrp="1"/>
          </p:cNvSpPr>
          <p:nvPr>
            <p:ph type="title"/>
          </p:nvPr>
        </p:nvSpPr>
        <p:spPr/>
        <p:txBody>
          <a:bodyPr/>
          <a:lstStyle/>
          <a:p>
            <a:pPr eaLnBrk="1" hangingPunct="1"/>
            <a:r>
              <a:rPr lang="zh-CN" altLang="en-US" b="1" smtClean="0">
                <a:solidFill>
                  <a:srgbClr val="FF0000"/>
                </a:solidFill>
              </a:rPr>
              <a:t>新常态下经济转型与金融发展</a:t>
            </a:r>
          </a:p>
        </p:txBody>
      </p:sp>
      <p:sp>
        <p:nvSpPr>
          <p:cNvPr id="3" name="内容占位符 2"/>
          <p:cNvSpPr>
            <a:spLocks noGrp="1"/>
          </p:cNvSpPr>
          <p:nvPr>
            <p:ph idx="1"/>
          </p:nvPr>
        </p:nvSpPr>
        <p:spPr>
          <a:xfrm>
            <a:off x="279400" y="1708150"/>
            <a:ext cx="7985125" cy="3170238"/>
          </a:xfrm>
        </p:spPr>
        <p:txBody>
          <a:bodyPr rtlCol="0">
            <a:normAutofit fontScale="77500" lnSpcReduction="20000"/>
          </a:bodyPr>
          <a:lstStyle/>
          <a:p>
            <a:pPr eaLnBrk="1" fontAlgn="auto" hangingPunct="1">
              <a:lnSpc>
                <a:spcPct val="150000"/>
              </a:lnSpc>
              <a:spcAft>
                <a:spcPts val="0"/>
              </a:spcAft>
              <a:buFont typeface="Arial" panose="020B0604020202020204" pitchFamily="34" charset="0"/>
              <a:buChar char="•"/>
              <a:defRPr/>
            </a:pPr>
            <a:r>
              <a:rPr lang="zh-CN" altLang="en-US" dirty="0" smtClean="0"/>
              <a:t>现有金融体系缺乏效率</a:t>
            </a:r>
            <a:r>
              <a:rPr lang="en-US" altLang="zh-CN" dirty="0" smtClean="0"/>
              <a:t>——</a:t>
            </a:r>
            <a:r>
              <a:rPr lang="zh-CN" altLang="en-US" dirty="0" smtClean="0"/>
              <a:t>金融抑制</a:t>
            </a:r>
            <a:r>
              <a:rPr lang="zh-CN" altLang="en-US" sz="2625" b="1" dirty="0">
                <a:solidFill>
                  <a:srgbClr val="FF0000"/>
                </a:solidFill>
                <a:latin typeface="华文楷体" panose="02010600040101010101" pitchFamily="2" charset="-122"/>
                <a:ea typeface="华文楷体" panose="02010600040101010101" pitchFamily="2" charset="-122"/>
              </a:rPr>
              <a:t>不能</a:t>
            </a:r>
            <a:r>
              <a:rPr lang="zh-CN" altLang="en-US" dirty="0" smtClean="0"/>
              <a:t>有效支持经济转型发展</a:t>
            </a:r>
            <a:endParaRPr lang="en-US" altLang="zh-CN" dirty="0" smtClean="0"/>
          </a:p>
          <a:p>
            <a:pPr marL="469265" indent="-200025" eaLnBrk="1" fontAlgn="auto" hangingPunct="1">
              <a:lnSpc>
                <a:spcPct val="110000"/>
              </a:lnSpc>
              <a:spcBef>
                <a:spcPts val="0"/>
              </a:spcBef>
              <a:spcAft>
                <a:spcPts val="0"/>
              </a:spcAft>
              <a:buFont typeface="Wingdings" panose="05000000000000000000" pitchFamily="2" charset="2"/>
              <a:buChar char=""/>
              <a:defRPr/>
            </a:pPr>
            <a:r>
              <a:rPr lang="zh-CN" altLang="en-US" dirty="0" smtClean="0">
                <a:latin typeface="华文楷体" panose="02010600040101010101" pitchFamily="2" charset="-122"/>
                <a:ea typeface="华文楷体" panose="02010600040101010101" pitchFamily="2" charset="-122"/>
              </a:rPr>
              <a:t>价格扭曲</a:t>
            </a:r>
            <a:endParaRPr lang="en-US" altLang="zh-CN" dirty="0" smtClean="0">
              <a:latin typeface="华文楷体" panose="02010600040101010101" pitchFamily="2" charset="-122"/>
              <a:ea typeface="华文楷体" panose="02010600040101010101" pitchFamily="2" charset="-122"/>
            </a:endParaRPr>
          </a:p>
          <a:p>
            <a:pPr marL="469265" indent="-200025" eaLnBrk="1" fontAlgn="auto" hangingPunct="1">
              <a:lnSpc>
                <a:spcPct val="110000"/>
              </a:lnSpc>
              <a:spcBef>
                <a:spcPts val="0"/>
              </a:spcBef>
              <a:spcAft>
                <a:spcPts val="0"/>
              </a:spcAft>
              <a:buFont typeface="Wingdings" panose="05000000000000000000" pitchFamily="2" charset="2"/>
              <a:buChar char=""/>
              <a:defRPr/>
            </a:pPr>
            <a:r>
              <a:rPr lang="zh-CN" altLang="en-US" dirty="0">
                <a:latin typeface="华文楷体" panose="02010600040101010101" pitchFamily="2" charset="-122"/>
                <a:ea typeface="华文楷体" panose="02010600040101010101" pitchFamily="2" charset="-122"/>
              </a:rPr>
              <a:t>金融</a:t>
            </a:r>
            <a:r>
              <a:rPr lang="zh-CN" altLang="en-US" dirty="0" smtClean="0">
                <a:latin typeface="华文楷体" panose="02010600040101010101" pitchFamily="2" charset="-122"/>
                <a:ea typeface="华文楷体" panose="02010600040101010101" pitchFamily="2" charset="-122"/>
              </a:rPr>
              <a:t>产品不多</a:t>
            </a:r>
            <a:endParaRPr lang="en-US" altLang="zh-CN" dirty="0" smtClean="0">
              <a:latin typeface="华文楷体" panose="02010600040101010101" pitchFamily="2" charset="-122"/>
              <a:ea typeface="华文楷体" panose="02010600040101010101" pitchFamily="2" charset="-122"/>
            </a:endParaRPr>
          </a:p>
          <a:p>
            <a:pPr marL="469265" indent="-200025" eaLnBrk="1" fontAlgn="auto" hangingPunct="1">
              <a:lnSpc>
                <a:spcPct val="110000"/>
              </a:lnSpc>
              <a:spcBef>
                <a:spcPts val="0"/>
              </a:spcBef>
              <a:spcAft>
                <a:spcPts val="0"/>
              </a:spcAft>
              <a:buFont typeface="Wingdings" panose="05000000000000000000" pitchFamily="2" charset="2"/>
              <a:buChar char=""/>
              <a:defRPr/>
            </a:pPr>
            <a:r>
              <a:rPr lang="zh-CN" altLang="en-US" dirty="0">
                <a:latin typeface="华文楷体" panose="02010600040101010101" pitchFamily="2" charset="-122"/>
                <a:ea typeface="华文楷体" panose="02010600040101010101" pitchFamily="2" charset="-122"/>
              </a:rPr>
              <a:t>金融</a:t>
            </a:r>
            <a:r>
              <a:rPr lang="zh-CN" altLang="en-US" dirty="0" smtClean="0">
                <a:latin typeface="华文楷体" panose="02010600040101010101" pitchFamily="2" charset="-122"/>
                <a:ea typeface="华文楷体" panose="02010600040101010101" pitchFamily="2" charset="-122"/>
              </a:rPr>
              <a:t>机构效率不高</a:t>
            </a:r>
            <a:endParaRPr lang="en-US" altLang="zh-CN" dirty="0" smtClean="0">
              <a:latin typeface="华文楷体" panose="02010600040101010101" pitchFamily="2" charset="-122"/>
              <a:ea typeface="华文楷体" panose="02010600040101010101" pitchFamily="2" charset="-122"/>
            </a:endParaRPr>
          </a:p>
          <a:p>
            <a:pPr marL="469265" indent="-200025" eaLnBrk="1" fontAlgn="auto" hangingPunct="1">
              <a:lnSpc>
                <a:spcPct val="110000"/>
              </a:lnSpc>
              <a:spcBef>
                <a:spcPts val="0"/>
              </a:spcBef>
              <a:spcAft>
                <a:spcPts val="0"/>
              </a:spcAft>
              <a:buFont typeface="Wingdings" panose="05000000000000000000" pitchFamily="2" charset="2"/>
              <a:buChar char=""/>
              <a:defRPr/>
            </a:pPr>
            <a:r>
              <a:rPr lang="zh-CN" altLang="en-US" dirty="0" smtClean="0">
                <a:latin typeface="华文楷体" panose="02010600040101010101" pitchFamily="2" charset="-122"/>
                <a:ea typeface="华文楷体" panose="02010600040101010101" pitchFamily="2" charset="-122"/>
              </a:rPr>
              <a:t>金融市场不完善</a:t>
            </a:r>
            <a:endParaRPr lang="en-US" altLang="zh-CN" dirty="0" smtClean="0">
              <a:latin typeface="华文楷体" panose="02010600040101010101" pitchFamily="2" charset="-122"/>
              <a:ea typeface="华文楷体" panose="02010600040101010101" pitchFamily="2" charset="-122"/>
            </a:endParaRPr>
          </a:p>
          <a:p>
            <a:pPr marL="469265" indent="-200025" eaLnBrk="1" fontAlgn="auto" hangingPunct="1">
              <a:lnSpc>
                <a:spcPct val="110000"/>
              </a:lnSpc>
              <a:spcBef>
                <a:spcPts val="0"/>
              </a:spcBef>
              <a:spcAft>
                <a:spcPts val="0"/>
              </a:spcAft>
              <a:buFont typeface="Wingdings" panose="05000000000000000000" pitchFamily="2" charset="2"/>
              <a:buChar char=""/>
              <a:defRPr/>
            </a:pPr>
            <a:r>
              <a:rPr lang="zh-CN" altLang="en-US" dirty="0" smtClean="0">
                <a:latin typeface="华文楷体" panose="02010600040101010101" pitchFamily="2" charset="-122"/>
                <a:ea typeface="华文楷体" panose="02010600040101010101" pitchFamily="2" charset="-122"/>
              </a:rPr>
              <a:t>过多行政干预</a:t>
            </a:r>
            <a:endParaRPr lang="en-US" altLang="zh-CN" dirty="0" smtClean="0">
              <a:latin typeface="华文楷体" panose="02010600040101010101" pitchFamily="2" charset="-122"/>
              <a:ea typeface="华文楷体" panose="02010600040101010101" pitchFamily="2" charset="-122"/>
            </a:endParaRPr>
          </a:p>
          <a:p>
            <a:pPr marL="469265" indent="-200025" eaLnBrk="1" fontAlgn="auto" hangingPunct="1">
              <a:lnSpc>
                <a:spcPct val="110000"/>
              </a:lnSpc>
              <a:spcBef>
                <a:spcPts val="0"/>
              </a:spcBef>
              <a:spcAft>
                <a:spcPts val="0"/>
              </a:spcAft>
              <a:buFont typeface="Wingdings" panose="05000000000000000000" pitchFamily="2" charset="2"/>
              <a:buChar char=""/>
              <a:defRPr/>
            </a:pPr>
            <a:r>
              <a:rPr lang="zh-CN" altLang="en-US" dirty="0" smtClean="0">
                <a:latin typeface="华文楷体" panose="02010600040101010101" pitchFamily="2" charset="-122"/>
                <a:ea typeface="华文楷体" panose="02010600040101010101" pitchFamily="2" charset="-122"/>
              </a:rPr>
              <a:t>监管亟待改善</a:t>
            </a:r>
            <a:endParaRPr lang="en-US" altLang="zh-CN" dirty="0" smtClean="0">
              <a:latin typeface="华文楷体" panose="02010600040101010101" pitchFamily="2" charset="-122"/>
              <a:ea typeface="华文楷体" panose="02010600040101010101" pitchFamily="2" charset="-122"/>
            </a:endParaRPr>
          </a:p>
        </p:txBody>
      </p:sp>
      <p:sp>
        <p:nvSpPr>
          <p:cNvPr id="6" name="灯片编号占位符 5"/>
          <p:cNvSpPr>
            <a:spLocks noGrp="1"/>
          </p:cNvSpPr>
          <p:nvPr>
            <p:ph type="sldNum" sz="quarter" idx="12"/>
          </p:nvPr>
        </p:nvSpPr>
        <p:spPr>
          <a:xfrm>
            <a:off x="6967538" y="5729288"/>
            <a:ext cx="2057400" cy="274637"/>
          </a:xfrm>
        </p:spPr>
        <p:txBody>
          <a:bodyPr/>
          <a:lstStyle/>
          <a:p>
            <a:pPr>
              <a:defRPr/>
            </a:pPr>
            <a:fld id="{3FE1BE71-4EE0-4173-9A0C-0E4DE1CFDE64}" type="slidenum">
              <a:rPr lang="zh-CN" altLang="en-US"/>
              <a:t>5</a:t>
            </a:fld>
            <a:endParaRPr lang="zh-CN" altLang="en-US"/>
          </a:p>
        </p:txBody>
      </p:sp>
      <p:sp>
        <p:nvSpPr>
          <p:cNvPr id="7" name="矩形 6"/>
          <p:cNvSpPr/>
          <p:nvPr/>
        </p:nvSpPr>
        <p:spPr>
          <a:xfrm>
            <a:off x="3551238" y="2589213"/>
            <a:ext cx="4351337" cy="2419350"/>
          </a:xfrm>
          <a:prstGeom prst="rect">
            <a:avLst/>
          </a:prstGeom>
          <a:solidFill>
            <a:schemeClr val="bg2">
              <a:lumMod val="95000"/>
            </a:schemeClr>
          </a:solidFill>
          <a:ln>
            <a:solidFill>
              <a:srgbClr val="FFC000"/>
            </a:solidFill>
          </a:ln>
        </p:spPr>
        <p:txBody>
          <a:bodyPr>
            <a:spAutoFit/>
          </a:bodyPr>
          <a:lstStyle/>
          <a:p>
            <a:pPr marL="267970" indent="-267970" algn="just" fontAlgn="auto">
              <a:lnSpc>
                <a:spcPct val="120000"/>
              </a:lnSpc>
              <a:spcBef>
                <a:spcPts val="0"/>
              </a:spcBef>
              <a:spcAft>
                <a:spcPts val="0"/>
              </a:spcAft>
              <a:buClr>
                <a:srgbClr val="47B6E7">
                  <a:lumMod val="75000"/>
                </a:srgbClr>
              </a:buClr>
              <a:buSzPct val="60000"/>
              <a:buFont typeface="Wingdings" panose="05000000000000000000" pitchFamily="2" charset="2"/>
              <a:buChar char="n"/>
              <a:defRPr/>
            </a:pPr>
            <a:r>
              <a:rPr lang="zh-CN" altLang="en-US" dirty="0">
                <a:latin typeface="隶书" panose="02010509060101010101" pitchFamily="49" charset="-122"/>
                <a:ea typeface="隶书" panose="02010509060101010101" pitchFamily="49" charset="-122"/>
              </a:rPr>
              <a:t>金融要服务于实体经济发展</a:t>
            </a:r>
            <a:endParaRPr lang="en-US" altLang="zh-CN" dirty="0">
              <a:latin typeface="隶书" panose="02010509060101010101" pitchFamily="49" charset="-122"/>
              <a:ea typeface="隶书" panose="02010509060101010101" pitchFamily="49" charset="-122"/>
            </a:endParaRPr>
          </a:p>
          <a:p>
            <a:pPr marL="267970" indent="-267970" algn="just" fontAlgn="auto">
              <a:lnSpc>
                <a:spcPct val="120000"/>
              </a:lnSpc>
              <a:spcBef>
                <a:spcPts val="0"/>
              </a:spcBef>
              <a:spcAft>
                <a:spcPts val="0"/>
              </a:spcAft>
              <a:buClr>
                <a:srgbClr val="47B6E7">
                  <a:lumMod val="75000"/>
                </a:srgbClr>
              </a:buClr>
              <a:buSzPct val="60000"/>
              <a:buFont typeface="Wingdings" panose="05000000000000000000" pitchFamily="2" charset="2"/>
              <a:buChar char="n"/>
              <a:defRPr/>
            </a:pPr>
            <a:r>
              <a:rPr lang="zh-CN" altLang="en-US" dirty="0">
                <a:latin typeface="隶书" panose="02010509060101010101" pitchFamily="49" charset="-122"/>
                <a:ea typeface="隶书" panose="02010509060101010101" pitchFamily="49" charset="-122"/>
              </a:rPr>
              <a:t>金融即资金融通，表现为基于信用关系（借贷）的资金跨时空配置，实质上是</a:t>
            </a:r>
            <a:r>
              <a:rPr lang="zh-CN" altLang="en-US" dirty="0">
                <a:solidFill>
                  <a:srgbClr val="FF0000"/>
                </a:solidFill>
                <a:latin typeface="隶书" panose="02010509060101010101" pitchFamily="49" charset="-122"/>
                <a:ea typeface="隶书" panose="02010509060101010101" pitchFamily="49" charset="-122"/>
              </a:rPr>
              <a:t>风险偏好不同的投资需求</a:t>
            </a:r>
            <a:r>
              <a:rPr lang="zh-CN" altLang="en-US" dirty="0">
                <a:solidFill>
                  <a:srgbClr val="47B6E7">
                    <a:lumMod val="75000"/>
                  </a:srgbClr>
                </a:solidFill>
                <a:latin typeface="隶书" panose="02010509060101010101" pitchFamily="49" charset="-122"/>
                <a:ea typeface="隶书" panose="02010509060101010101" pitchFamily="49" charset="-122"/>
              </a:rPr>
              <a:t>（资金供给）</a:t>
            </a:r>
            <a:r>
              <a:rPr lang="zh-CN" altLang="en-US" dirty="0">
                <a:latin typeface="隶书" panose="02010509060101010101" pitchFamily="49" charset="-122"/>
                <a:ea typeface="隶书" panose="02010509060101010101" pitchFamily="49" charset="-122"/>
              </a:rPr>
              <a:t>与</a:t>
            </a:r>
            <a:r>
              <a:rPr lang="zh-CN" altLang="en-US" dirty="0">
                <a:solidFill>
                  <a:srgbClr val="FF0000"/>
                </a:solidFill>
                <a:latin typeface="隶书" panose="02010509060101010101" pitchFamily="49" charset="-122"/>
                <a:ea typeface="隶书" panose="02010509060101010101" pitchFamily="49" charset="-122"/>
              </a:rPr>
              <a:t>风险程度不同的融资需求</a:t>
            </a:r>
            <a:r>
              <a:rPr lang="zh-CN" altLang="en-US" dirty="0">
                <a:solidFill>
                  <a:srgbClr val="47B6E7">
                    <a:lumMod val="75000"/>
                  </a:srgbClr>
                </a:solidFill>
                <a:latin typeface="隶书" panose="02010509060101010101" pitchFamily="49" charset="-122"/>
                <a:ea typeface="隶书" panose="02010509060101010101" pitchFamily="49" charset="-122"/>
              </a:rPr>
              <a:t>（资金需求）</a:t>
            </a:r>
            <a:r>
              <a:rPr lang="zh-CN" altLang="en-US" dirty="0">
                <a:latin typeface="隶书" panose="02010509060101010101" pitchFamily="49" charset="-122"/>
                <a:ea typeface="隶书" panose="02010509060101010101" pitchFamily="49" charset="-122"/>
              </a:rPr>
              <a:t>之间的匹配，即</a:t>
            </a:r>
            <a:r>
              <a:rPr lang="zh-CN" altLang="en-US" dirty="0">
                <a:solidFill>
                  <a:srgbClr val="FF0000"/>
                </a:solidFill>
                <a:latin typeface="隶书" panose="02010509060101010101" pitchFamily="49" charset="-122"/>
                <a:ea typeface="隶书" panose="02010509060101010101" pitchFamily="49" charset="-122"/>
              </a:rPr>
              <a:t>（高）风险 </a:t>
            </a:r>
            <a:r>
              <a:rPr lang="zh-CN" altLang="en-US" dirty="0">
                <a:latin typeface="隶书" panose="02010509060101010101" pitchFamily="49" charset="-122"/>
                <a:ea typeface="隶书" panose="02010509060101010101" pitchFamily="49" charset="-122"/>
              </a:rPr>
              <a:t>匹配</a:t>
            </a:r>
            <a:r>
              <a:rPr lang="zh-CN" altLang="en-US" dirty="0">
                <a:solidFill>
                  <a:srgbClr val="FF0000"/>
                </a:solidFill>
                <a:latin typeface="隶书" panose="02010509060101010101" pitchFamily="49" charset="-122"/>
                <a:ea typeface="隶书" panose="02010509060101010101" pitchFamily="49" charset="-122"/>
              </a:rPr>
              <a:t>（高）收益</a:t>
            </a:r>
            <a:r>
              <a:rPr lang="en-US" altLang="zh-CN" dirty="0">
                <a:solidFill>
                  <a:srgbClr val="002060"/>
                </a:solidFill>
                <a:latin typeface="隶书" panose="02010509060101010101" pitchFamily="49" charset="-122"/>
                <a:ea typeface="隶书" panose="02010509060101010101" pitchFamily="49" charset="-122"/>
              </a:rPr>
              <a:t>/</a:t>
            </a:r>
            <a:r>
              <a:rPr lang="zh-CN" altLang="en-US" dirty="0">
                <a:solidFill>
                  <a:srgbClr val="002060"/>
                </a:solidFill>
                <a:latin typeface="隶书" panose="02010509060101010101" pitchFamily="49" charset="-122"/>
                <a:ea typeface="隶书" panose="02010509060101010101" pitchFamily="49" charset="-122"/>
              </a:rPr>
              <a:t>成本</a:t>
            </a:r>
            <a:r>
              <a:rPr lang="zh-CN" altLang="en-US" dirty="0">
                <a:solidFill>
                  <a:srgbClr val="47B6E7">
                    <a:lumMod val="75000"/>
                  </a:srgbClr>
                </a:solidFill>
                <a:latin typeface="隶书" panose="02010509060101010101" pitchFamily="49" charset="-122"/>
                <a:ea typeface="隶书" panose="02010509060101010101" pitchFamily="49" charset="-122"/>
              </a:rPr>
              <a:t>。</a:t>
            </a:r>
            <a:endParaRPr lang="en-US" altLang="zh-CN" dirty="0">
              <a:solidFill>
                <a:srgbClr val="47B6E7">
                  <a:lumMod val="75000"/>
                </a:srgbClr>
              </a:solidFill>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3" fill="hold">
                            <p:stCondLst>
                              <p:cond delay="2000"/>
                            </p:stCondLst>
                            <p:childTnLst>
                              <p:par>
                                <p:cTn id="24" presetID="42" presetClass="entr" presetSubtype="0" fill="hold" nodeType="after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29" fill="hold">
                            <p:stCondLst>
                              <p:cond delay="3000"/>
                            </p:stCondLst>
                            <p:childTnLst>
                              <p:par>
                                <p:cTn id="30" presetID="42" presetClass="entr" presetSubtype="0" fill="hold" nodeType="after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1000"/>
                                        <p:tgtEl>
                                          <p:spTgt spid="3">
                                            <p:txEl>
                                              <p:pRg st="4" end="4"/>
                                            </p:txEl>
                                          </p:spTgt>
                                        </p:tgtEl>
                                      </p:cBhvr>
                                    </p:animEffect>
                                    <p:anim calcmode="lin" valueType="num">
                                      <p:cBhvr>
                                        <p:cTn id="3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35" fill="hold">
                            <p:stCondLst>
                              <p:cond delay="4000"/>
                            </p:stCondLst>
                            <p:childTnLst>
                              <p:par>
                                <p:cTn id="36" presetID="42" presetClass="entr" presetSubtype="0" fill="hold" nodeType="after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fade">
                                      <p:cBhvr>
                                        <p:cTn id="38" dur="1000"/>
                                        <p:tgtEl>
                                          <p:spTgt spid="3">
                                            <p:txEl>
                                              <p:pRg st="5" end="5"/>
                                            </p:txEl>
                                          </p:spTgt>
                                        </p:tgtEl>
                                      </p:cBhvr>
                                    </p:animEffect>
                                    <p:anim calcmode="lin" valueType="num">
                                      <p:cBhvr>
                                        <p:cTn id="3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1" fill="hold">
                            <p:stCondLst>
                              <p:cond delay="5000"/>
                            </p:stCondLst>
                            <p:childTnLst>
                              <p:par>
                                <p:cTn id="42" presetID="42" presetClass="entr" presetSubtype="0" fill="hold" nodeType="after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animEffect transition="in" filter="fade">
                                      <p:cBhvr>
                                        <p:cTn id="44" dur="1000"/>
                                        <p:tgtEl>
                                          <p:spTgt spid="3">
                                            <p:txEl>
                                              <p:pRg st="6" end="6"/>
                                            </p:txEl>
                                          </p:spTgt>
                                        </p:tgtEl>
                                      </p:cBhvr>
                                    </p:animEffect>
                                    <p:anim calcmode="lin" valueType="num">
                                      <p:cBhvr>
                                        <p:cTn id="4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ext Box 3"/>
          <p:cNvSpPr txBox="1">
            <a:spLocks noChangeArrowheads="1"/>
          </p:cNvSpPr>
          <p:nvPr/>
        </p:nvSpPr>
        <p:spPr bwMode="auto">
          <a:xfrm>
            <a:off x="336550" y="2776538"/>
            <a:ext cx="1427163" cy="458787"/>
          </a:xfrm>
          <a:prstGeom prst="rect">
            <a:avLst/>
          </a:prstGeom>
          <a:solidFill>
            <a:srgbClr val="346A6C"/>
          </a:solidFill>
          <a:ln w="9525" algn="ctr">
            <a:solidFill>
              <a:srgbClr val="346A6C"/>
            </a:solidFill>
            <a:miter lim="800000"/>
          </a:ln>
        </p:spPr>
        <p:txBody>
          <a:bodyPr lIns="104306" tIns="52153" rIns="104306" bIns="52153">
            <a:spAutoFit/>
          </a:bodyPr>
          <a:lstStyle/>
          <a:p>
            <a:pPr>
              <a:spcBef>
                <a:spcPct val="50000"/>
              </a:spcBef>
              <a:buFont typeface="Wingdings" panose="05000000000000000000" pitchFamily="2" charset="2"/>
              <a:buNone/>
            </a:pPr>
            <a:r>
              <a:rPr kumimoji="1" lang="zh-CN" altLang="en-US" sz="2300">
                <a:solidFill>
                  <a:schemeClr val="bg1"/>
                </a:solidFill>
                <a:latin typeface="楷体_GB2312" pitchFamily="49" charset="-122"/>
                <a:ea typeface="楷体_GB2312" pitchFamily="49" charset="-122"/>
              </a:rPr>
              <a:t>第二部分</a:t>
            </a:r>
          </a:p>
        </p:txBody>
      </p:sp>
      <p:sp>
        <p:nvSpPr>
          <p:cNvPr id="79874" name="Text Box 4"/>
          <p:cNvSpPr txBox="1">
            <a:spLocks noChangeArrowheads="1"/>
          </p:cNvSpPr>
          <p:nvPr/>
        </p:nvSpPr>
        <p:spPr bwMode="auto">
          <a:xfrm>
            <a:off x="2400300" y="2776538"/>
            <a:ext cx="5800725" cy="458787"/>
          </a:xfrm>
          <a:prstGeom prst="rect">
            <a:avLst/>
          </a:prstGeom>
          <a:noFill/>
          <a:ln w="9525">
            <a:noFill/>
            <a:miter lim="800000"/>
          </a:ln>
        </p:spPr>
        <p:txBody>
          <a:bodyPr lIns="104306" tIns="52153" rIns="104306" bIns="52153">
            <a:spAutoFit/>
          </a:bodyPr>
          <a:lstStyle/>
          <a:p>
            <a:pPr>
              <a:spcBef>
                <a:spcPct val="50000"/>
              </a:spcBef>
              <a:buFont typeface="Wingdings" panose="05000000000000000000" pitchFamily="2" charset="2"/>
              <a:buNone/>
            </a:pPr>
            <a:r>
              <a:rPr kumimoji="1" lang="zh-CN" altLang="en-US" sz="2300" b="1">
                <a:ea typeface="楷体_GB2312" pitchFamily="49" charset="-122"/>
              </a:rPr>
              <a:t>消费金融产品的风险管理案例</a:t>
            </a:r>
          </a:p>
        </p:txBody>
      </p:sp>
      <p:sp>
        <p:nvSpPr>
          <p:cNvPr id="79875" name="Line 5"/>
          <p:cNvSpPr>
            <a:spLocks noChangeShapeType="1"/>
          </p:cNvSpPr>
          <p:nvPr/>
        </p:nvSpPr>
        <p:spPr bwMode="auto">
          <a:xfrm>
            <a:off x="336550" y="3303588"/>
            <a:ext cx="8218488" cy="0"/>
          </a:xfrm>
          <a:prstGeom prst="line">
            <a:avLst/>
          </a:prstGeom>
          <a:noFill/>
          <a:ln w="12700">
            <a:solidFill>
              <a:srgbClr val="346A6C"/>
            </a:solidFill>
            <a:round/>
            <a:tailEnd type="triangle" w="med" len="med"/>
          </a:ln>
        </p:spPr>
        <p:txBody>
          <a:bodyPr wrap="none" lIns="104306" tIns="52153" rIns="104306" bIns="52153"/>
          <a:lstStyle/>
          <a:p>
            <a:endParaRPr lang="zh-CN" altLang="en-US"/>
          </a:p>
        </p:txBody>
      </p:sp>
      <p:sp>
        <p:nvSpPr>
          <p:cNvPr id="79876" name="Rectangle 6"/>
          <p:cNvSpPr>
            <a:spLocks noChangeArrowheads="1"/>
          </p:cNvSpPr>
          <p:nvPr/>
        </p:nvSpPr>
        <p:spPr bwMode="auto">
          <a:xfrm>
            <a:off x="2171700" y="3411538"/>
            <a:ext cx="6254750" cy="382587"/>
          </a:xfrm>
          <a:prstGeom prst="rect">
            <a:avLst/>
          </a:prstGeom>
          <a:noFill/>
          <a:ln w="9525">
            <a:noFill/>
            <a:miter lim="800000"/>
          </a:ln>
        </p:spPr>
        <p:txBody>
          <a:bodyPr lIns="104306" tIns="52153" rIns="104306" bIns="52153">
            <a:spAutoFit/>
          </a:bodyPr>
          <a:lstStyle/>
          <a:p>
            <a:pPr marL="608330" lvl="1" indent="-303530">
              <a:spcBef>
                <a:spcPct val="25000"/>
              </a:spcBef>
              <a:spcAft>
                <a:spcPct val="25000"/>
              </a:spcAft>
              <a:buClr>
                <a:srgbClr val="346A6C"/>
              </a:buClr>
              <a:buSzPct val="80000"/>
              <a:buFont typeface="Wingdings" panose="05000000000000000000" pitchFamily="2" charset="2"/>
              <a:buChar char="ü"/>
            </a:pPr>
            <a:r>
              <a:rPr kumimoji="1" lang="zh-CN" altLang="en-US" b="1"/>
              <a:t>汽车消费金融</a:t>
            </a:r>
            <a:endParaRPr kumimoji="1" lang="en-US" altLang="zh-CN" b="1"/>
          </a:p>
        </p:txBody>
      </p:sp>
    </p:spTree>
  </p:cSld>
  <p:clrMapOvr>
    <a:masterClrMapping/>
  </p:clrMapOvr>
  <p:transition spd="slow"/>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1042988" y="1557338"/>
            <a:ext cx="7272337" cy="1008062"/>
          </a:xfrm>
        </p:spPr>
        <p:txBody>
          <a:bodyPr rtlCol="0">
            <a:normAutofit fontScale="90000"/>
          </a:bodyPr>
          <a:lstStyle/>
          <a:p>
            <a:pPr eaLnBrk="1" fontAlgn="auto" hangingPunct="1">
              <a:spcAft>
                <a:spcPts val="0"/>
              </a:spcAft>
              <a:defRPr/>
            </a:pP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 </a:t>
            </a:r>
            <a:b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br>
            <a:r>
              <a:rPr lang="zh-CN" altLang="en-US" dirty="0" smtClean="0">
                <a:solidFill>
                  <a:srgbClr val="000000"/>
                </a:solidFill>
                <a:effectLst>
                  <a:outerShdw blurRad="38100" dist="38100" dir="2700000" algn="tl">
                    <a:srgbClr val="FFFFFF"/>
                  </a:outerShdw>
                </a:effectLst>
                <a:latin typeface="方正舒体" pitchFamily="2" charset="-122"/>
                <a:ea typeface="方正舒体" pitchFamily="2" charset="-122"/>
              </a:rPr>
              <a:t>汽车消费金融</a:t>
            </a:r>
          </a:p>
        </p:txBody>
      </p:sp>
      <p:pic>
        <p:nvPicPr>
          <p:cNvPr id="80898" name="图片 1"/>
          <p:cNvPicPr>
            <a:picLocks noChangeAspect="1"/>
          </p:cNvPicPr>
          <p:nvPr/>
        </p:nvPicPr>
        <p:blipFill>
          <a:blip r:embed="rId2"/>
          <a:srcRect/>
          <a:stretch>
            <a:fillRect/>
          </a:stretch>
        </p:blipFill>
        <p:spPr bwMode="auto">
          <a:xfrm>
            <a:off x="0" y="2997200"/>
            <a:ext cx="9144000" cy="2992438"/>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汽车消费金融</a:t>
            </a:r>
            <a:endParaRPr lang="zh-CN" altLang="en-US" b="1" dirty="0">
              <a:solidFill>
                <a:srgbClr val="FF0000"/>
              </a:solidFill>
            </a:endParaRPr>
          </a:p>
        </p:txBody>
      </p:sp>
      <p:sp>
        <p:nvSpPr>
          <p:cNvPr id="81922"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分期市场状况</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2015</a:t>
            </a:r>
            <a:r>
              <a:rPr lang="zh-CN" altLang="en-US" sz="2800" b="1" smtClean="0">
                <a:solidFill>
                  <a:srgbClr val="0070C0"/>
                </a:solidFill>
                <a:latin typeface="楷体_GB2312" pitchFamily="49" charset="-122"/>
                <a:ea typeface="楷体_GB2312" pitchFamily="49" charset="-122"/>
              </a:rPr>
              <a:t>年，汽车新车销售量达到</a:t>
            </a:r>
            <a:r>
              <a:rPr lang="en-US" altLang="zh-CN" sz="2800" b="1" smtClean="0">
                <a:solidFill>
                  <a:srgbClr val="0070C0"/>
                </a:solidFill>
                <a:latin typeface="楷体_GB2312" pitchFamily="49" charset="-122"/>
                <a:ea typeface="楷体_GB2312" pitchFamily="49" charset="-122"/>
              </a:rPr>
              <a:t>2460</a:t>
            </a:r>
            <a:r>
              <a:rPr lang="zh-CN" altLang="en-US" sz="2800" b="1" smtClean="0">
                <a:solidFill>
                  <a:srgbClr val="0070C0"/>
                </a:solidFill>
                <a:latin typeface="楷体_GB2312" pitchFamily="49" charset="-122"/>
                <a:ea typeface="楷体_GB2312" pitchFamily="49" charset="-122"/>
              </a:rPr>
              <a:t>万辆，限额以上汽车零售总额达</a:t>
            </a:r>
            <a:r>
              <a:rPr lang="en-US" altLang="zh-CN" sz="2800" b="1" smtClean="0">
                <a:solidFill>
                  <a:srgbClr val="0070C0"/>
                </a:solidFill>
                <a:latin typeface="楷体_GB2312" pitchFamily="49" charset="-122"/>
                <a:ea typeface="楷体_GB2312" pitchFamily="49" charset="-122"/>
              </a:rPr>
              <a:t>3.6</a:t>
            </a:r>
            <a:r>
              <a:rPr lang="zh-CN" altLang="en-US" sz="2800" b="1" smtClean="0">
                <a:solidFill>
                  <a:srgbClr val="0070C0"/>
                </a:solidFill>
                <a:latin typeface="楷体_GB2312" pitchFamily="49" charset="-122"/>
                <a:ea typeface="楷体_GB2312" pitchFamily="49" charset="-122"/>
              </a:rPr>
              <a:t>万亿元。二手车交易量</a:t>
            </a:r>
            <a:r>
              <a:rPr lang="en-US" altLang="zh-CN" sz="2800" b="1" smtClean="0">
                <a:solidFill>
                  <a:srgbClr val="0070C0"/>
                </a:solidFill>
                <a:latin typeface="楷体_GB2312" pitchFamily="49" charset="-122"/>
                <a:ea typeface="楷体_GB2312" pitchFamily="49" charset="-122"/>
              </a:rPr>
              <a:t>941.7</a:t>
            </a:r>
            <a:r>
              <a:rPr lang="zh-CN" altLang="en-US" sz="2800" b="1" smtClean="0">
                <a:solidFill>
                  <a:srgbClr val="0070C0"/>
                </a:solidFill>
                <a:latin typeface="楷体_GB2312" pitchFamily="49" charset="-122"/>
                <a:ea typeface="楷体_GB2312" pitchFamily="49" charset="-122"/>
              </a:rPr>
              <a:t>万辆，交易额</a:t>
            </a:r>
            <a:r>
              <a:rPr lang="en-US" altLang="zh-CN" sz="2800" b="1" smtClean="0">
                <a:solidFill>
                  <a:srgbClr val="0070C0"/>
                </a:solidFill>
                <a:latin typeface="楷体_GB2312" pitchFamily="49" charset="-122"/>
                <a:ea typeface="楷体_GB2312" pitchFamily="49" charset="-122"/>
              </a:rPr>
              <a:t>5535.4</a:t>
            </a:r>
            <a:r>
              <a:rPr lang="zh-CN" altLang="en-US" sz="2800" b="1" smtClean="0">
                <a:solidFill>
                  <a:srgbClr val="0070C0"/>
                </a:solidFill>
                <a:latin typeface="楷体_GB2312" pitchFamily="49" charset="-122"/>
                <a:ea typeface="楷体_GB2312" pitchFamily="49" charset="-122"/>
              </a:rPr>
              <a:t>亿元。</a:t>
            </a:r>
            <a:r>
              <a:rPr lang="en-US" altLang="zh-CN" sz="2800" b="1" smtClean="0">
                <a:solidFill>
                  <a:srgbClr val="0070C0"/>
                </a:solidFill>
                <a:latin typeface="楷体_GB2312" pitchFamily="49" charset="-122"/>
                <a:ea typeface="楷体_GB2312" pitchFamily="49" charset="-122"/>
              </a:rPr>
              <a:t>2011</a:t>
            </a:r>
            <a:r>
              <a:rPr lang="zh-CN" altLang="en-US" sz="2800" b="1" smtClean="0">
                <a:solidFill>
                  <a:srgbClr val="0070C0"/>
                </a:solidFill>
                <a:latin typeface="楷体_GB2312" pitchFamily="49" charset="-122"/>
                <a:ea typeface="楷体_GB2312" pitchFamily="49" charset="-122"/>
              </a:rPr>
              <a:t>年</a:t>
            </a:r>
            <a:r>
              <a:rPr lang="en-US" altLang="zh-CN" sz="2800" b="1" smtClean="0">
                <a:solidFill>
                  <a:srgbClr val="0070C0"/>
                </a:solidFill>
                <a:latin typeface="楷体_GB2312" pitchFamily="49" charset="-122"/>
                <a:ea typeface="楷体_GB2312" pitchFamily="49" charset="-122"/>
              </a:rPr>
              <a:t>-2015</a:t>
            </a:r>
            <a:r>
              <a:rPr lang="zh-CN" altLang="en-US" sz="2800" b="1" smtClean="0">
                <a:solidFill>
                  <a:srgbClr val="0070C0"/>
                </a:solidFill>
                <a:latin typeface="楷体_GB2312" pitchFamily="49" charset="-122"/>
                <a:ea typeface="楷体_GB2312" pitchFamily="49" charset="-122"/>
              </a:rPr>
              <a:t>年，二手交易量增长了</a:t>
            </a:r>
            <a:r>
              <a:rPr lang="en-US" altLang="zh-CN" sz="2800" b="1" smtClean="0">
                <a:solidFill>
                  <a:srgbClr val="0070C0"/>
                </a:solidFill>
                <a:latin typeface="楷体_GB2312" pitchFamily="49" charset="-122"/>
                <a:ea typeface="楷体_GB2312" pitchFamily="49" charset="-122"/>
              </a:rPr>
              <a:t>38%</a:t>
            </a:r>
            <a:r>
              <a:rPr lang="zh-CN" altLang="en-US" sz="2800" b="1" smtClean="0">
                <a:solidFill>
                  <a:srgbClr val="0070C0"/>
                </a:solidFill>
                <a:latin typeface="楷体_GB2312" pitchFamily="49" charset="-122"/>
                <a:ea typeface="楷体_GB2312" pitchFamily="49" charset="-122"/>
              </a:rPr>
              <a:t>。</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二手车市场做购车分期的公司</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1</a:t>
            </a:r>
            <a:r>
              <a:rPr lang="zh-CN" altLang="en-US" sz="2800" b="1" smtClean="0">
                <a:solidFill>
                  <a:srgbClr val="0070C0"/>
                </a:solidFill>
                <a:latin typeface="楷体_GB2312" pitchFamily="49" charset="-122"/>
                <a:ea typeface="楷体_GB2312" pitchFamily="49" charset="-122"/>
              </a:rPr>
              <a:t>、银行</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2</a:t>
            </a:r>
            <a:r>
              <a:rPr lang="zh-CN" altLang="en-US" sz="2800" b="1" smtClean="0">
                <a:solidFill>
                  <a:srgbClr val="0070C0"/>
                </a:solidFill>
                <a:latin typeface="楷体_GB2312" pitchFamily="49" charset="-122"/>
                <a:ea typeface="楷体_GB2312" pitchFamily="49" charset="-122"/>
              </a:rPr>
              <a:t>、</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借贷平台</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3</a:t>
            </a:r>
            <a:r>
              <a:rPr lang="zh-CN" altLang="en-US" sz="2800" b="1" smtClean="0">
                <a:solidFill>
                  <a:srgbClr val="0070C0"/>
                </a:solidFill>
                <a:latin typeface="楷体_GB2312" pitchFamily="49" charset="-122"/>
                <a:ea typeface="楷体_GB2312" pitchFamily="49" charset="-122"/>
              </a:rPr>
              <a:t>、消费金融服务商</a:t>
            </a:r>
          </a:p>
        </p:txBody>
      </p:sp>
    </p:spTree>
  </p:cSld>
  <p:clrMapOvr>
    <a:masterClrMapping/>
  </p:clrMapOvr>
  <p:transition spd="slow"/>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汽车消费金融风险</a:t>
            </a:r>
            <a:endParaRPr lang="zh-CN" altLang="en-US" b="1" dirty="0">
              <a:solidFill>
                <a:srgbClr val="FF0000"/>
              </a:solidFill>
            </a:endParaRPr>
          </a:p>
        </p:txBody>
      </p:sp>
      <p:sp>
        <p:nvSpPr>
          <p:cNvPr id="82946" name="Rectangle 3"/>
          <p:cNvSpPr>
            <a:spLocks noGrp="1" noRot="1" noChangeArrowheads="1"/>
          </p:cNvSpPr>
          <p:nvPr>
            <p:ph type="body" idx="1"/>
          </p:nvPr>
        </p:nvSpPr>
        <p:spPr/>
        <p:txBody>
          <a:bodyPr/>
          <a:lstStyle/>
          <a:p>
            <a:pPr eaLnBrk="1" hangingPunct="1">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汽车消费信贷机构风险主要包括 ：</a:t>
            </a:r>
          </a:p>
          <a:p>
            <a:pPr eaLnBrk="1" hangingPunct="1">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         汽车信贷风险、汽车消费信贷机构利率风险、汽车消费信贷机构管理风险、汽车消费信贷机构资金运用风险。  </a:t>
            </a:r>
          </a:p>
          <a:p>
            <a:pPr eaLnBrk="1" hangingPunct="1">
              <a:lnSpc>
                <a:spcPct val="90000"/>
              </a:lnSpc>
            </a:pPr>
            <a:r>
              <a:rPr lang="zh-CN" altLang="en-US" sz="2800" smtClean="0">
                <a:solidFill>
                  <a:srgbClr val="0070C0"/>
                </a:solidFill>
              </a:rPr>
              <a:t>汽车消费信贷风险种类</a:t>
            </a:r>
            <a:endParaRPr lang="en-US" altLang="zh-CN" sz="2800" smtClean="0">
              <a:solidFill>
                <a:srgbClr val="0070C0"/>
              </a:solidFill>
            </a:endParaRPr>
          </a:p>
          <a:p>
            <a:pPr eaLnBrk="1" hangingPunct="1">
              <a:lnSpc>
                <a:spcPct val="90000"/>
              </a:lnSpc>
            </a:pPr>
            <a:r>
              <a:rPr lang="en-US" altLang="zh-CN" sz="2800" smtClean="0">
                <a:solidFill>
                  <a:srgbClr val="0070C0"/>
                </a:solidFill>
              </a:rPr>
              <a:t>1</a:t>
            </a:r>
            <a:r>
              <a:rPr lang="zh-CN" altLang="en-US" sz="2800" smtClean="0">
                <a:solidFill>
                  <a:srgbClr val="0070C0"/>
                </a:solidFill>
              </a:rPr>
              <a:t>、信用风险</a:t>
            </a:r>
            <a:endParaRPr lang="en-US" altLang="zh-CN" sz="2800" smtClean="0">
              <a:solidFill>
                <a:srgbClr val="0070C0"/>
              </a:solidFill>
            </a:endParaRPr>
          </a:p>
          <a:p>
            <a:pPr eaLnBrk="1" hangingPunct="1">
              <a:lnSpc>
                <a:spcPct val="90000"/>
              </a:lnSpc>
            </a:pPr>
            <a:r>
              <a:rPr lang="en-US" altLang="zh-CN" sz="2800" smtClean="0">
                <a:solidFill>
                  <a:srgbClr val="0070C0"/>
                </a:solidFill>
              </a:rPr>
              <a:t>2</a:t>
            </a:r>
            <a:r>
              <a:rPr lang="zh-CN" altLang="en-US" sz="2800" smtClean="0">
                <a:solidFill>
                  <a:srgbClr val="0070C0"/>
                </a:solidFill>
              </a:rPr>
              <a:t>、市场风险</a:t>
            </a:r>
            <a:endParaRPr lang="en-US" altLang="zh-CN" sz="2800" smtClean="0">
              <a:solidFill>
                <a:srgbClr val="0070C0"/>
              </a:solidFill>
            </a:endParaRPr>
          </a:p>
          <a:p>
            <a:pPr eaLnBrk="1" hangingPunct="1">
              <a:lnSpc>
                <a:spcPct val="90000"/>
              </a:lnSpc>
            </a:pPr>
            <a:r>
              <a:rPr lang="en-US" altLang="zh-CN" sz="2800" smtClean="0">
                <a:solidFill>
                  <a:srgbClr val="0070C0"/>
                </a:solidFill>
              </a:rPr>
              <a:t>3</a:t>
            </a:r>
            <a:r>
              <a:rPr lang="zh-CN" altLang="en-US" sz="2800" smtClean="0">
                <a:solidFill>
                  <a:srgbClr val="0070C0"/>
                </a:solidFill>
              </a:rPr>
              <a:t>、操作风险</a:t>
            </a:r>
            <a:endParaRPr lang="zh-CN" altLang="zh-CN" sz="2800" smtClean="0">
              <a:solidFill>
                <a:srgbClr val="0070C0"/>
              </a:solidFill>
            </a:endParaRPr>
          </a:p>
          <a:p>
            <a:pPr eaLnBrk="1" hangingPunct="1">
              <a:lnSpc>
                <a:spcPct val="90000"/>
              </a:lnSpc>
            </a:pPr>
            <a:endParaRPr lang="zh-CN" altLang="en-US" sz="2800" b="1" smtClean="0">
              <a:solidFill>
                <a:srgbClr val="000000"/>
              </a:solidFill>
              <a:latin typeface="楷体_GB2312" pitchFamily="49" charset="-122"/>
              <a:ea typeface="楷体_GB2312" pitchFamily="49" charset="-122"/>
            </a:endParaRPr>
          </a:p>
        </p:txBody>
      </p:sp>
    </p:spTree>
  </p:cSld>
  <p:clrMapOvr>
    <a:masterClrMapping/>
  </p:clrMapOvr>
  <p:transition spd="slow"/>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汽车消费金融风险</a:t>
            </a:r>
            <a:endParaRPr lang="zh-CN" altLang="en-US" b="1" dirty="0">
              <a:solidFill>
                <a:srgbClr val="FF0000"/>
              </a:solidFill>
            </a:endParaRPr>
          </a:p>
        </p:txBody>
      </p:sp>
      <p:sp>
        <p:nvSpPr>
          <p:cNvPr id="83970"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汽车消费信贷风险来源</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smtClean="0">
                <a:solidFill>
                  <a:srgbClr val="0070C0"/>
                </a:solidFill>
                <a:latin typeface="宋体" panose="02010600030101010101" pitchFamily="2" charset="-122"/>
                <a:sym typeface="宋体" panose="02010600030101010101" pitchFamily="2" charset="-122"/>
              </a:rPr>
              <a:t>1</a:t>
            </a:r>
            <a:r>
              <a:rPr lang="zh-CN" altLang="en-US" sz="2800" smtClean="0">
                <a:solidFill>
                  <a:srgbClr val="0070C0"/>
                </a:solidFill>
                <a:latin typeface="宋体" panose="02010600030101010101" pitchFamily="2" charset="-122"/>
                <a:sym typeface="宋体" panose="02010600030101010101" pitchFamily="2" charset="-122"/>
              </a:rPr>
              <a:t>、消费者道德风险及收入波动带来的偿债能力风险 ；</a:t>
            </a:r>
            <a:endParaRPr lang="en-US" altLang="zh-CN" sz="2800" smtClean="0">
              <a:solidFill>
                <a:srgbClr val="0070C0"/>
              </a:solidFill>
              <a:latin typeface="宋体" panose="02010600030101010101" pitchFamily="2" charset="-122"/>
              <a:sym typeface="宋体" panose="02010600030101010101" pitchFamily="2" charset="-122"/>
            </a:endParaRPr>
          </a:p>
          <a:p>
            <a:pPr eaLnBrk="1" hangingPunct="1">
              <a:lnSpc>
                <a:spcPct val="90000"/>
              </a:lnSpc>
            </a:pPr>
            <a:r>
              <a:rPr lang="en-US" altLang="zh-CN" sz="2800" smtClean="0">
                <a:solidFill>
                  <a:srgbClr val="0070C0"/>
                </a:solidFill>
                <a:latin typeface="宋体" panose="02010600030101010101" pitchFamily="2" charset="-122"/>
                <a:sym typeface="宋体" panose="02010600030101010101" pitchFamily="2" charset="-122"/>
              </a:rPr>
              <a:t>2</a:t>
            </a:r>
            <a:r>
              <a:rPr lang="zh-CN" altLang="en-US" sz="2800" smtClean="0">
                <a:solidFill>
                  <a:srgbClr val="0070C0"/>
                </a:solidFill>
                <a:latin typeface="宋体" panose="02010600030101010101" pitchFamily="2" charset="-122"/>
                <a:sym typeface="宋体" panose="02010600030101010101" pitchFamily="2" charset="-122"/>
              </a:rPr>
              <a:t>、银行自身管理薄弱致使潜在风险增大 ；</a:t>
            </a:r>
            <a:endParaRPr lang="en-US" altLang="zh-CN" sz="2800" smtClean="0">
              <a:solidFill>
                <a:srgbClr val="0070C0"/>
              </a:solidFill>
              <a:latin typeface="宋体" panose="02010600030101010101" pitchFamily="2" charset="-122"/>
              <a:sym typeface="宋体" panose="02010600030101010101" pitchFamily="2" charset="-122"/>
            </a:endParaRPr>
          </a:p>
          <a:p>
            <a:pPr eaLnBrk="1" hangingPunct="1">
              <a:lnSpc>
                <a:spcPct val="90000"/>
              </a:lnSpc>
            </a:pPr>
            <a:r>
              <a:rPr lang="en-US" altLang="zh-CN" sz="2800" smtClean="0">
                <a:solidFill>
                  <a:srgbClr val="0070C0"/>
                </a:solidFill>
                <a:latin typeface="宋体" panose="02010600030101010101" pitchFamily="2" charset="-122"/>
                <a:sym typeface="宋体" panose="02010600030101010101" pitchFamily="2" charset="-122"/>
              </a:rPr>
              <a:t>3</a:t>
            </a:r>
            <a:r>
              <a:rPr lang="zh-CN" altLang="en-US" sz="2800" smtClean="0">
                <a:solidFill>
                  <a:srgbClr val="0070C0"/>
                </a:solidFill>
                <a:latin typeface="宋体" panose="02010600030101010101" pitchFamily="2" charset="-122"/>
                <a:sym typeface="宋体" panose="02010600030101010101" pitchFamily="2" charset="-122"/>
              </a:rPr>
              <a:t>、保险公司内部管理不善导致高额的车贷险的赔付造成的经营风险；</a:t>
            </a:r>
            <a:endParaRPr lang="en-US" altLang="zh-CN" sz="2800" smtClean="0">
              <a:solidFill>
                <a:srgbClr val="0070C0"/>
              </a:solidFill>
              <a:latin typeface="宋体" panose="02010600030101010101" pitchFamily="2" charset="-122"/>
              <a:sym typeface="宋体" panose="02010600030101010101" pitchFamily="2" charset="-122"/>
            </a:endParaRPr>
          </a:p>
          <a:p>
            <a:pPr eaLnBrk="1" hangingPunct="1">
              <a:lnSpc>
                <a:spcPct val="90000"/>
              </a:lnSpc>
            </a:pPr>
            <a:r>
              <a:rPr lang="en-US" altLang="zh-CN" sz="2800" smtClean="0">
                <a:solidFill>
                  <a:srgbClr val="0070C0"/>
                </a:solidFill>
                <a:latin typeface="宋体" panose="02010600030101010101" pitchFamily="2" charset="-122"/>
                <a:sym typeface="宋体" panose="02010600030101010101" pitchFamily="2" charset="-122"/>
              </a:rPr>
              <a:t>4</a:t>
            </a:r>
            <a:r>
              <a:rPr lang="zh-CN" altLang="en-US" sz="2800" smtClean="0">
                <a:solidFill>
                  <a:srgbClr val="0070C0"/>
                </a:solidFill>
                <a:latin typeface="宋体" panose="02010600030101010101" pitchFamily="2" charset="-122"/>
                <a:sym typeface="宋体" panose="02010600030101010101" pitchFamily="2" charset="-122"/>
              </a:rPr>
              <a:t>、“间客模式”下经销商转嫁风险以及恶意骗贷风险 ；</a:t>
            </a:r>
            <a:endParaRPr lang="en-US" altLang="zh-CN" sz="2800" smtClean="0">
              <a:solidFill>
                <a:srgbClr val="0070C0"/>
              </a:solidFill>
              <a:latin typeface="宋体" panose="02010600030101010101" pitchFamily="2" charset="-122"/>
              <a:sym typeface="宋体" panose="02010600030101010101" pitchFamily="2" charset="-122"/>
            </a:endParaRPr>
          </a:p>
          <a:p>
            <a:pPr eaLnBrk="1" hangingPunct="1">
              <a:lnSpc>
                <a:spcPct val="90000"/>
              </a:lnSpc>
            </a:pPr>
            <a:r>
              <a:rPr lang="en-US" altLang="zh-CN" sz="2800" smtClean="0">
                <a:solidFill>
                  <a:srgbClr val="0070C0"/>
                </a:solidFill>
                <a:latin typeface="宋体" panose="02010600030101010101" pitchFamily="2" charset="-122"/>
                <a:sym typeface="宋体" panose="02010600030101010101" pitchFamily="2" charset="-122"/>
              </a:rPr>
              <a:t>5</a:t>
            </a:r>
            <a:r>
              <a:rPr lang="zh-CN" altLang="en-US" sz="2800" smtClean="0">
                <a:solidFill>
                  <a:srgbClr val="0070C0"/>
                </a:solidFill>
                <a:latin typeface="宋体" panose="02010600030101010101" pitchFamily="2" charset="-122"/>
                <a:sym typeface="宋体" panose="02010600030101010101" pitchFamily="2" charset="-122"/>
              </a:rPr>
              <a:t>、政策、法规不健全造成的政策性风险 。</a:t>
            </a:r>
            <a:endParaRPr lang="zh-CN" altLang="en-US" sz="2800" b="1" smtClean="0">
              <a:solidFill>
                <a:srgbClr val="0070C0"/>
              </a:solidFill>
              <a:latin typeface="楷体_GB2312" pitchFamily="49" charset="-122"/>
              <a:ea typeface="楷体_GB2312" pitchFamily="49" charset="-122"/>
            </a:endParaRPr>
          </a:p>
        </p:txBody>
      </p:sp>
    </p:spTree>
  </p:cSld>
  <p:clrMapOvr>
    <a:masterClrMapping/>
  </p:clrMapOvr>
  <p:transition spd="slow"/>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汽车消费金融风险</a:t>
            </a:r>
            <a:endParaRPr lang="zh-CN" altLang="en-US" b="1" dirty="0">
              <a:solidFill>
                <a:srgbClr val="FF0000"/>
              </a:solidFill>
            </a:endParaRPr>
          </a:p>
        </p:txBody>
      </p:sp>
      <p:sp>
        <p:nvSpPr>
          <p:cNvPr id="84994"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汽车消费信贷风险评估</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smtClean="0">
                <a:solidFill>
                  <a:srgbClr val="0070C0"/>
                </a:solidFill>
                <a:latin typeface="宋体" panose="02010600030101010101" pitchFamily="2" charset="-122"/>
                <a:sym typeface="宋体" panose="02010600030101010101" pitchFamily="2" charset="-122"/>
              </a:rPr>
              <a:t>1</a:t>
            </a:r>
            <a:r>
              <a:rPr lang="zh-CN" altLang="en-US" sz="2800" smtClean="0">
                <a:solidFill>
                  <a:srgbClr val="0070C0"/>
                </a:solidFill>
                <a:latin typeface="宋体" panose="02010600030101010101" pitchFamily="2" charset="-122"/>
                <a:sym typeface="宋体" panose="02010600030101010101" pitchFamily="2" charset="-122"/>
              </a:rPr>
              <a:t>、我国汽车消费信贷信用评估现状 </a:t>
            </a:r>
            <a:endParaRPr lang="en-US" altLang="zh-CN" sz="2800" smtClean="0">
              <a:solidFill>
                <a:srgbClr val="0070C0"/>
              </a:solidFill>
              <a:latin typeface="宋体" panose="02010600030101010101" pitchFamily="2" charset="-122"/>
              <a:sym typeface="宋体" panose="02010600030101010101" pitchFamily="2" charset="-122"/>
            </a:endParaRPr>
          </a:p>
          <a:p>
            <a:pPr eaLnBrk="1" hangingPunct="1"/>
            <a:r>
              <a:rPr lang="zh-CN" altLang="en-US" sz="2800" smtClean="0">
                <a:solidFill>
                  <a:srgbClr val="0070C0"/>
                </a:solidFill>
                <a:latin typeface="宋体" panose="02010600030101010101" pitchFamily="2" charset="-122"/>
                <a:sym typeface="宋体" panose="02010600030101010101" pitchFamily="2" charset="-122"/>
              </a:rPr>
              <a:t>个人资信材料严重缺乏 ；</a:t>
            </a:r>
          </a:p>
          <a:p>
            <a:pPr eaLnBrk="1" hangingPunct="1"/>
            <a:r>
              <a:rPr lang="zh-CN" altLang="en-US" sz="2800" smtClean="0">
                <a:solidFill>
                  <a:srgbClr val="0070C0"/>
                </a:solidFill>
                <a:latin typeface="宋体" panose="02010600030101010101" pitchFamily="2" charset="-122"/>
                <a:sym typeface="宋体" panose="02010600030101010101" pitchFamily="2" charset="-122"/>
              </a:rPr>
              <a:t>缺乏明确的个人信用记录 ；</a:t>
            </a:r>
          </a:p>
          <a:p>
            <a:pPr eaLnBrk="1" hangingPunct="1"/>
            <a:r>
              <a:rPr lang="zh-CN" altLang="en-US" sz="2800" smtClean="0">
                <a:solidFill>
                  <a:srgbClr val="0070C0"/>
                </a:solidFill>
                <a:latin typeface="宋体" panose="02010600030101010101" pitchFamily="2" charset="-122"/>
                <a:sym typeface="宋体" panose="02010600030101010101" pitchFamily="2" charset="-122"/>
              </a:rPr>
              <a:t>缺乏成熟的市场环境 ；</a:t>
            </a:r>
          </a:p>
          <a:p>
            <a:pPr eaLnBrk="1" hangingPunct="1"/>
            <a:r>
              <a:rPr lang="zh-CN" altLang="en-US" sz="2800" smtClean="0">
                <a:solidFill>
                  <a:srgbClr val="0070C0"/>
                </a:solidFill>
                <a:latin typeface="宋体" panose="02010600030101010101" pitchFamily="2" charset="-122"/>
                <a:sym typeface="宋体" panose="02010600030101010101" pitchFamily="2" charset="-122"/>
              </a:rPr>
              <a:t>缺乏专业评估机构</a:t>
            </a:r>
            <a:endParaRPr lang="zh-CN" altLang="en-US" sz="2800" b="1" smtClean="0">
              <a:solidFill>
                <a:srgbClr val="0070C0"/>
              </a:solidFill>
              <a:latin typeface="楷体_GB2312" pitchFamily="49" charset="-122"/>
              <a:ea typeface="楷体_GB2312" pitchFamily="49" charset="-122"/>
            </a:endParaRPr>
          </a:p>
        </p:txBody>
      </p:sp>
    </p:spTree>
  </p:cSld>
  <p:clrMapOvr>
    <a:masterClrMapping/>
  </p:clrMapOvr>
  <p:transition spd="slow"/>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汽车消费金融风险</a:t>
            </a:r>
            <a:endParaRPr lang="zh-CN" altLang="en-US" b="1" dirty="0">
              <a:solidFill>
                <a:srgbClr val="FF0000"/>
              </a:solidFill>
            </a:endParaRPr>
          </a:p>
        </p:txBody>
      </p:sp>
      <p:sp>
        <p:nvSpPr>
          <p:cNvPr id="64515" name="Rectangle 3"/>
          <p:cNvSpPr>
            <a:spLocks noGrp="1" noRot="1" noChangeArrowheads="1"/>
          </p:cNvSpPr>
          <p:nvPr>
            <p:ph type="body" idx="1"/>
          </p:nvPr>
        </p:nvSpPr>
        <p:spPr/>
        <p:txBody>
          <a:bodyPr rtlCol="0">
            <a:normAutofit lnSpcReduction="10000"/>
          </a:bodyPr>
          <a:lstStyle/>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国家建立信息共享的个人消费信用信息库 ：</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   </a:t>
            </a:r>
            <a:r>
              <a:rPr lang="zh-CN" altLang="en-US" sz="2800" dirty="0" smtClean="0">
                <a:solidFill>
                  <a:srgbClr val="0070C0"/>
                </a:solidFill>
                <a:latin typeface="宋体" panose="02010600030101010101" pitchFamily="2" charset="-122"/>
                <a:sym typeface="宋体" panose="02010600030101010101" pitchFamily="2" charset="-122"/>
              </a:rPr>
              <a:t> </a:t>
            </a:r>
            <a:r>
              <a:rPr lang="zh-CN" altLang="en-US" sz="2800" dirty="0">
                <a:solidFill>
                  <a:srgbClr val="0070C0"/>
                </a:solidFill>
                <a:latin typeface="宋体" panose="02010600030101010101" pitchFamily="2" charset="-122"/>
                <a:sym typeface="宋体" panose="02010600030101010101" pitchFamily="2" charset="-122"/>
              </a:rPr>
              <a:t>第一、建立全国性的个人信用网络，汽车金</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融服务业务可以共享此网络。</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    第二、大力培育独立的汽车金融服务信贷征</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信机构。 </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    第三、汽车金融服务企业的个人信用评估制</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度。 </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    第四、在全社会弘扬尊重汽车金融服务及消</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费的商业伦理。  </a:t>
            </a:r>
          </a:p>
          <a:p>
            <a:pPr eaLnBrk="1" fontAlgn="auto" hangingPunct="1">
              <a:lnSpc>
                <a:spcPct val="90000"/>
              </a:lnSpc>
              <a:spcAft>
                <a:spcPts val="0"/>
              </a:spcAft>
              <a:buFont typeface="Arial" panose="020B0604020202020204" pitchFamily="34" charset="0"/>
              <a:buChar char="•"/>
              <a:defRPr/>
            </a:pPr>
            <a:endParaRPr lang="zh-CN" altLang="en-US" sz="2800" b="1" dirty="0">
              <a:solidFill>
                <a:srgbClr val="000000"/>
              </a:solidFill>
              <a:latin typeface="楷体_GB2312" pitchFamily="49" charset="-122"/>
              <a:ea typeface="楷体_GB2312" pitchFamily="49" charset="-122"/>
            </a:endParaRPr>
          </a:p>
        </p:txBody>
      </p:sp>
    </p:spTree>
  </p:cSld>
  <p:clrMapOvr>
    <a:masterClrMapping/>
  </p:clrMapOvr>
  <p:transition spd="slow"/>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汽车消费金融风险</a:t>
            </a:r>
            <a:endParaRPr lang="zh-CN" altLang="en-US" b="1" dirty="0">
              <a:solidFill>
                <a:srgbClr val="FF0000"/>
              </a:solidFill>
            </a:endParaRPr>
          </a:p>
        </p:txBody>
      </p:sp>
      <p:sp>
        <p:nvSpPr>
          <p:cNvPr id="87042"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汽车消费金融风险预警</a:t>
            </a:r>
            <a:endParaRPr lang="en-US" altLang="zh-CN" sz="2800" b="1" smtClean="0">
              <a:solidFill>
                <a:srgbClr val="0070C0"/>
              </a:solidFill>
              <a:latin typeface="楷体_GB2312" pitchFamily="49" charset="-122"/>
              <a:ea typeface="楷体_GB2312" pitchFamily="49" charset="-122"/>
            </a:endParaRPr>
          </a:p>
          <a:p>
            <a:pPr eaLnBrk="1" hangingPunct="1">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预警系统可以设计成接受以下三个方面的</a:t>
            </a:r>
          </a:p>
          <a:p>
            <a:pPr eaLnBrk="1" hangingPunct="1">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预警信号： </a:t>
            </a:r>
          </a:p>
          <a:p>
            <a:pPr eaLnBrk="1" hangingPunct="1">
              <a:buFont typeface="Arial" panose="020B0604020202020204" pitchFamily="34" charset="0"/>
              <a:buNone/>
            </a:pPr>
            <a:r>
              <a:rPr lang="en-US" altLang="zh-CN" sz="2800" smtClean="0">
                <a:solidFill>
                  <a:srgbClr val="0070C0"/>
                </a:solidFill>
                <a:latin typeface="宋体" panose="02010600030101010101" pitchFamily="2" charset="-122"/>
                <a:sym typeface="宋体" panose="02010600030101010101" pitchFamily="2" charset="-122"/>
              </a:rPr>
              <a:t>1</a:t>
            </a:r>
            <a:r>
              <a:rPr lang="zh-CN" altLang="en-US" sz="2800" smtClean="0">
                <a:solidFill>
                  <a:srgbClr val="0070C0"/>
                </a:solidFill>
                <a:latin typeface="宋体" panose="02010600030101010101" pitchFamily="2" charset="-122"/>
                <a:sym typeface="宋体" panose="02010600030101010101" pitchFamily="2" charset="-122"/>
              </a:rPr>
              <a:t>、通过汽车信贷授信者银行账号发出的违约预警信号； </a:t>
            </a:r>
          </a:p>
          <a:p>
            <a:pPr eaLnBrk="1" hangingPunct="1">
              <a:buFont typeface="Arial" panose="020B0604020202020204" pitchFamily="34" charset="0"/>
              <a:buNone/>
            </a:pPr>
            <a:r>
              <a:rPr lang="en-US" altLang="zh-CN" sz="2800" smtClean="0">
                <a:solidFill>
                  <a:srgbClr val="0070C0"/>
                </a:solidFill>
                <a:latin typeface="宋体" panose="02010600030101010101" pitchFamily="2" charset="-122"/>
                <a:sym typeface="宋体" panose="02010600030101010101" pitchFamily="2" charset="-122"/>
              </a:rPr>
              <a:t>2</a:t>
            </a:r>
            <a:r>
              <a:rPr lang="zh-CN" altLang="en-US" sz="2800" smtClean="0">
                <a:solidFill>
                  <a:srgbClr val="0070C0"/>
                </a:solidFill>
                <a:latin typeface="宋体" panose="02010600030101010101" pitchFamily="2" charset="-122"/>
                <a:sym typeface="宋体" panose="02010600030101010101" pitchFamily="2" charset="-122"/>
              </a:rPr>
              <a:t>、通过授信者财务状况变化发出的预警信号 ；</a:t>
            </a:r>
          </a:p>
          <a:p>
            <a:pPr eaLnBrk="1" hangingPunct="1">
              <a:buFont typeface="Arial" panose="020B0604020202020204" pitchFamily="34" charset="0"/>
              <a:buNone/>
            </a:pPr>
            <a:r>
              <a:rPr lang="en-US" altLang="zh-CN" sz="2800" smtClean="0">
                <a:solidFill>
                  <a:srgbClr val="0070C0"/>
                </a:solidFill>
                <a:latin typeface="宋体" panose="02010600030101010101" pitchFamily="2" charset="-122"/>
                <a:sym typeface="宋体" panose="02010600030101010101" pitchFamily="2" charset="-122"/>
              </a:rPr>
              <a:t>3</a:t>
            </a:r>
            <a:r>
              <a:rPr lang="zh-CN" altLang="en-US" sz="2800" smtClean="0">
                <a:solidFill>
                  <a:srgbClr val="0070C0"/>
                </a:solidFill>
                <a:latin typeface="宋体" panose="02010600030101010101" pitchFamily="2" charset="-122"/>
                <a:sym typeface="宋体" panose="02010600030101010101" pitchFamily="2" charset="-122"/>
              </a:rPr>
              <a:t>、通过授信者非正常环境变化发出的预警信号。 </a:t>
            </a:r>
          </a:p>
          <a:p>
            <a:pPr eaLnBrk="1" hangingPunct="1">
              <a:lnSpc>
                <a:spcPct val="90000"/>
              </a:lnSpc>
            </a:pPr>
            <a:endParaRPr lang="zh-CN" altLang="en-US" sz="2800" b="1" smtClean="0">
              <a:solidFill>
                <a:srgbClr val="000000"/>
              </a:solidFill>
              <a:latin typeface="楷体_GB2312" pitchFamily="49" charset="-122"/>
              <a:ea typeface="楷体_GB2312" pitchFamily="49" charset="-122"/>
            </a:endParaRPr>
          </a:p>
        </p:txBody>
      </p:sp>
    </p:spTree>
  </p:cSld>
  <p:clrMapOvr>
    <a:masterClrMapping/>
  </p:clrMapOvr>
  <p:transition spd="slow"/>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汽车消费金融风险</a:t>
            </a:r>
            <a:endParaRPr lang="zh-CN" altLang="en-US" b="1" dirty="0">
              <a:solidFill>
                <a:srgbClr val="FF0000"/>
              </a:solidFill>
            </a:endParaRPr>
          </a:p>
        </p:txBody>
      </p:sp>
      <p:sp>
        <p:nvSpPr>
          <p:cNvPr id="88066" name="Rectangle 3"/>
          <p:cNvSpPr>
            <a:spLocks noGrp="1" noRot="1" noChangeArrowheads="1"/>
          </p:cNvSpPr>
          <p:nvPr>
            <p:ph type="body" idx="1"/>
          </p:nvPr>
        </p:nvSpPr>
        <p:spPr/>
        <p:txBody>
          <a:bodyPr/>
          <a:lstStyle/>
          <a:p>
            <a:pPr eaLnBrk="1" hangingPunct="1">
              <a:lnSpc>
                <a:spcPct val="90000"/>
              </a:lnSpc>
            </a:pPr>
            <a:r>
              <a:rPr lang="zh-CN" altLang="en-US" sz="2800" smtClean="0">
                <a:solidFill>
                  <a:srgbClr val="0070C0"/>
                </a:solidFill>
                <a:latin typeface="宋体" panose="02010600030101010101" pitchFamily="2" charset="-122"/>
                <a:sym typeface="宋体" panose="02010600030101010101" pitchFamily="2" charset="-122"/>
              </a:rPr>
              <a:t>汽车消费信贷机构信用风险内部控制系统</a:t>
            </a:r>
            <a:endParaRPr lang="en-US" altLang="zh-CN" sz="2800" smtClean="0">
              <a:solidFill>
                <a:srgbClr val="0070C0"/>
              </a:solidFill>
              <a:latin typeface="宋体" panose="02010600030101010101" pitchFamily="2" charset="-122"/>
              <a:sym typeface="宋体" panose="02010600030101010101" pitchFamily="2" charset="-122"/>
            </a:endParaRPr>
          </a:p>
          <a:p>
            <a:pPr eaLnBrk="1" hangingPunct="1">
              <a:lnSpc>
                <a:spcPct val="80000"/>
              </a:lnSpc>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       内部控制环境；</a:t>
            </a:r>
          </a:p>
          <a:p>
            <a:pPr eaLnBrk="1" hangingPunct="1">
              <a:lnSpc>
                <a:spcPct val="80000"/>
              </a:lnSpc>
              <a:buFont typeface="Arial" panose="020B0604020202020204" pitchFamily="34" charset="0"/>
              <a:buNone/>
            </a:pPr>
            <a:endParaRPr lang="zh-CN" altLang="en-US" sz="2800" smtClean="0">
              <a:solidFill>
                <a:srgbClr val="0070C0"/>
              </a:solidFill>
              <a:latin typeface="宋体" panose="02010600030101010101" pitchFamily="2" charset="-122"/>
              <a:sym typeface="宋体" panose="02010600030101010101" pitchFamily="2" charset="-122"/>
            </a:endParaRPr>
          </a:p>
          <a:p>
            <a:pPr eaLnBrk="1" hangingPunct="1">
              <a:lnSpc>
                <a:spcPct val="80000"/>
              </a:lnSpc>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                   风险识别与评估；</a:t>
            </a:r>
          </a:p>
          <a:p>
            <a:pPr eaLnBrk="1" hangingPunct="1">
              <a:lnSpc>
                <a:spcPct val="80000"/>
              </a:lnSpc>
              <a:buFont typeface="Arial" panose="020B0604020202020204" pitchFamily="34" charset="0"/>
              <a:buNone/>
            </a:pPr>
            <a:endParaRPr lang="zh-CN" altLang="en-US" sz="2800" smtClean="0">
              <a:solidFill>
                <a:srgbClr val="0070C0"/>
              </a:solidFill>
              <a:latin typeface="宋体" panose="02010600030101010101" pitchFamily="2" charset="-122"/>
              <a:sym typeface="宋体" panose="02010600030101010101" pitchFamily="2" charset="-122"/>
            </a:endParaRPr>
          </a:p>
          <a:p>
            <a:pPr eaLnBrk="1" hangingPunct="1">
              <a:lnSpc>
                <a:spcPct val="80000"/>
              </a:lnSpc>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                   内部控制措施；</a:t>
            </a:r>
          </a:p>
          <a:p>
            <a:pPr eaLnBrk="1" hangingPunct="1">
              <a:lnSpc>
                <a:spcPct val="80000"/>
              </a:lnSpc>
              <a:buFont typeface="Arial" panose="020B0604020202020204" pitchFamily="34" charset="0"/>
              <a:buNone/>
            </a:pPr>
            <a:endParaRPr lang="zh-CN" altLang="en-US" sz="2800" smtClean="0">
              <a:solidFill>
                <a:srgbClr val="0070C0"/>
              </a:solidFill>
              <a:latin typeface="宋体" panose="02010600030101010101" pitchFamily="2" charset="-122"/>
              <a:sym typeface="宋体" panose="02010600030101010101" pitchFamily="2" charset="-122"/>
            </a:endParaRPr>
          </a:p>
          <a:p>
            <a:pPr eaLnBrk="1" hangingPunct="1">
              <a:lnSpc>
                <a:spcPct val="80000"/>
              </a:lnSpc>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                   信息交流与反馈；</a:t>
            </a:r>
          </a:p>
          <a:p>
            <a:pPr eaLnBrk="1" hangingPunct="1">
              <a:lnSpc>
                <a:spcPct val="80000"/>
              </a:lnSpc>
              <a:buFont typeface="Arial" panose="020B0604020202020204" pitchFamily="34" charset="0"/>
              <a:buNone/>
            </a:pPr>
            <a:endParaRPr lang="zh-CN" altLang="en-US" sz="2800" smtClean="0">
              <a:solidFill>
                <a:srgbClr val="0070C0"/>
              </a:solidFill>
              <a:latin typeface="宋体" panose="02010600030101010101" pitchFamily="2" charset="-122"/>
              <a:sym typeface="宋体" panose="02010600030101010101" pitchFamily="2" charset="-122"/>
            </a:endParaRPr>
          </a:p>
          <a:p>
            <a:pPr eaLnBrk="1" hangingPunct="1">
              <a:lnSpc>
                <a:spcPct val="80000"/>
              </a:lnSpc>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                   监督评价与纠正。 </a:t>
            </a:r>
          </a:p>
          <a:p>
            <a:pPr eaLnBrk="1" hangingPunct="1">
              <a:lnSpc>
                <a:spcPct val="90000"/>
              </a:lnSpc>
            </a:pPr>
            <a:endParaRPr lang="zh-CN" altLang="en-US" sz="2800" b="1" smtClean="0">
              <a:solidFill>
                <a:srgbClr val="000000"/>
              </a:solidFill>
              <a:latin typeface="楷体_GB2312" pitchFamily="49" charset="-122"/>
              <a:ea typeface="楷体_GB2312" pitchFamily="49" charset="-122"/>
            </a:endParaRPr>
          </a:p>
        </p:txBody>
      </p:sp>
    </p:spTree>
  </p:cSld>
  <p:clrMapOvr>
    <a:masterClrMapping/>
  </p:clrMapOvr>
  <p:transition spd="slow"/>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汽车消费金融风险</a:t>
            </a:r>
            <a:endParaRPr lang="zh-CN" altLang="en-US" b="1" dirty="0">
              <a:solidFill>
                <a:srgbClr val="FF0000"/>
              </a:solidFill>
            </a:endParaRPr>
          </a:p>
        </p:txBody>
      </p:sp>
      <p:sp>
        <p:nvSpPr>
          <p:cNvPr id="89090" name="Rectangle 3"/>
          <p:cNvSpPr>
            <a:spLocks noGrp="1" noRot="1" noChangeArrowheads="1"/>
          </p:cNvSpPr>
          <p:nvPr>
            <p:ph type="body" idx="1"/>
          </p:nvPr>
        </p:nvSpPr>
        <p:spPr/>
        <p:txBody>
          <a:bodyPr/>
          <a:lstStyle/>
          <a:p>
            <a:pPr eaLnBrk="1" hangingPunct="1">
              <a:lnSpc>
                <a:spcPct val="90000"/>
              </a:lnSpc>
            </a:pPr>
            <a:r>
              <a:rPr lang="zh-CN" altLang="en-US" sz="2800" smtClean="0">
                <a:solidFill>
                  <a:srgbClr val="0070C0"/>
                </a:solidFill>
                <a:latin typeface="宋体" panose="02010600030101010101" pitchFamily="2" charset="-122"/>
                <a:sym typeface="宋体" panose="02010600030101010101" pitchFamily="2" charset="-122"/>
              </a:rPr>
              <a:t>汽车消费信贷机构外部控制系统</a:t>
            </a:r>
            <a:endParaRPr lang="en-US" altLang="zh-CN" sz="2800" smtClean="0">
              <a:solidFill>
                <a:srgbClr val="0070C0"/>
              </a:solidFill>
              <a:latin typeface="宋体" panose="02010600030101010101" pitchFamily="2" charset="-122"/>
              <a:sym typeface="宋体" panose="02010600030101010101" pitchFamily="2" charset="-122"/>
            </a:endParaRPr>
          </a:p>
          <a:p>
            <a:pPr eaLnBrk="1" hangingPunct="1">
              <a:buFont typeface="Arial" panose="020B0604020202020204" pitchFamily="34" charset="0"/>
              <a:buNone/>
            </a:pPr>
            <a:r>
              <a:rPr lang="en-US" altLang="zh-CN" sz="2800" smtClean="0">
                <a:solidFill>
                  <a:srgbClr val="0070C0"/>
                </a:solidFill>
                <a:latin typeface="宋体" panose="02010600030101010101" pitchFamily="2" charset="-122"/>
                <a:sym typeface="宋体" panose="02010600030101010101" pitchFamily="2" charset="-122"/>
              </a:rPr>
              <a:t>1</a:t>
            </a:r>
            <a:r>
              <a:rPr lang="zh-CN" altLang="en-US" sz="2800" smtClean="0">
                <a:solidFill>
                  <a:srgbClr val="0070C0"/>
                </a:solidFill>
                <a:latin typeface="宋体" panose="02010600030101010101" pitchFamily="2" charset="-122"/>
                <a:sym typeface="宋体" panose="02010600030101010101" pitchFamily="2" charset="-122"/>
              </a:rPr>
              <a:t>、利用社会信用管理系统力量加强公司</a:t>
            </a:r>
          </a:p>
          <a:p>
            <a:pPr eaLnBrk="1" hangingPunct="1">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      风险控制管理；</a:t>
            </a:r>
          </a:p>
          <a:p>
            <a:pPr eaLnBrk="1" hangingPunct="1">
              <a:buFont typeface="Arial" panose="020B0604020202020204" pitchFamily="34" charset="0"/>
              <a:buNone/>
            </a:pPr>
            <a:r>
              <a:rPr lang="en-US" altLang="zh-CN" sz="2800" smtClean="0">
                <a:solidFill>
                  <a:srgbClr val="0070C0"/>
                </a:solidFill>
                <a:latin typeface="宋体" panose="02010600030101010101" pitchFamily="2" charset="-122"/>
                <a:sym typeface="宋体" panose="02010600030101010101" pitchFamily="2" charset="-122"/>
              </a:rPr>
              <a:t>2</a:t>
            </a:r>
            <a:r>
              <a:rPr lang="zh-CN" altLang="en-US" sz="2800" smtClean="0">
                <a:solidFill>
                  <a:srgbClr val="0070C0"/>
                </a:solidFill>
                <a:latin typeface="宋体" panose="02010600030101010101" pitchFamily="2" charset="-122"/>
                <a:sym typeface="宋体" panose="02010600030101010101" pitchFamily="2" charset="-122"/>
              </a:rPr>
              <a:t>、利用风险分散转移系统控制降低公司</a:t>
            </a:r>
          </a:p>
          <a:p>
            <a:pPr eaLnBrk="1" hangingPunct="1">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      信用风险； </a:t>
            </a:r>
          </a:p>
          <a:p>
            <a:pPr eaLnBrk="1" hangingPunct="1">
              <a:buFont typeface="Arial" panose="020B0604020202020204" pitchFamily="34" charset="0"/>
              <a:buNone/>
            </a:pPr>
            <a:r>
              <a:rPr lang="en-US" altLang="zh-CN" sz="2800" smtClean="0">
                <a:solidFill>
                  <a:srgbClr val="0070C0"/>
                </a:solidFill>
                <a:latin typeface="宋体" panose="02010600030101010101" pitchFamily="2" charset="-122"/>
                <a:sym typeface="宋体" panose="02010600030101010101" pitchFamily="2" charset="-122"/>
              </a:rPr>
              <a:t>3</a:t>
            </a:r>
            <a:r>
              <a:rPr lang="zh-CN" altLang="en-US" sz="2800" smtClean="0">
                <a:solidFill>
                  <a:srgbClr val="0070C0"/>
                </a:solidFill>
                <a:latin typeface="宋体" panose="02010600030101010101" pitchFamily="2" charset="-122"/>
                <a:sym typeface="宋体" panose="02010600030101010101" pitchFamily="2" charset="-122"/>
              </a:rPr>
              <a:t>、利用风险共担系统控制分担公司信用</a:t>
            </a:r>
          </a:p>
          <a:p>
            <a:pPr eaLnBrk="1" hangingPunct="1">
              <a:buFont typeface="Arial" panose="020B0604020202020204" pitchFamily="34" charset="0"/>
              <a:buNone/>
            </a:pPr>
            <a:r>
              <a:rPr lang="zh-CN" altLang="en-US" sz="2800" smtClean="0">
                <a:solidFill>
                  <a:srgbClr val="0070C0"/>
                </a:solidFill>
                <a:latin typeface="宋体" panose="02010600030101010101" pitchFamily="2" charset="-122"/>
                <a:sym typeface="宋体" panose="02010600030101010101" pitchFamily="2" charset="-122"/>
              </a:rPr>
              <a:t>      风险。 </a:t>
            </a:r>
          </a:p>
          <a:p>
            <a:pPr eaLnBrk="1" hangingPunct="1">
              <a:lnSpc>
                <a:spcPct val="90000"/>
              </a:lnSpc>
            </a:pPr>
            <a:endParaRPr lang="zh-CN" altLang="en-US" sz="2800" b="1" smtClean="0">
              <a:solidFill>
                <a:srgbClr val="000000"/>
              </a:solidFill>
              <a:latin typeface="楷体_GB2312" pitchFamily="49" charset="-122"/>
              <a:ea typeface="楷体_GB2312" pitchFamily="49" charset="-122"/>
            </a:endParaRPr>
          </a:p>
        </p:txBody>
      </p:sp>
    </p:spTree>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79400" y="1004888"/>
            <a:ext cx="7775575" cy="527050"/>
          </a:xfrm>
        </p:spPr>
        <p:txBody>
          <a:bodyPr rtlCol="0">
            <a:normAutofit fontScale="90000"/>
          </a:bodyPr>
          <a:lstStyle/>
          <a:p>
            <a:pPr eaLnBrk="1" fontAlgn="auto" hangingPunct="1">
              <a:spcAft>
                <a:spcPts val="0"/>
              </a:spcAft>
              <a:defRPr/>
            </a:pPr>
            <a:r>
              <a:rPr lang="zh-CN" altLang="en-US" b="1" dirty="0" smtClean="0">
                <a:solidFill>
                  <a:srgbClr val="FF0000"/>
                </a:solidFill>
              </a:rPr>
              <a:t>新常态下经济转型与金融发展</a:t>
            </a:r>
            <a:endParaRPr lang="zh-CN" altLang="en-US" b="1" dirty="0">
              <a:solidFill>
                <a:srgbClr val="FF0000"/>
              </a:solidFill>
            </a:endParaRPr>
          </a:p>
        </p:txBody>
      </p:sp>
      <p:sp>
        <p:nvSpPr>
          <p:cNvPr id="3" name="内容占位符 2"/>
          <p:cNvSpPr>
            <a:spLocks noGrp="1"/>
          </p:cNvSpPr>
          <p:nvPr>
            <p:ph idx="1"/>
          </p:nvPr>
        </p:nvSpPr>
        <p:spPr>
          <a:xfrm>
            <a:off x="279400" y="1692275"/>
            <a:ext cx="3887788" cy="4011613"/>
          </a:xfrm>
        </p:spPr>
        <p:txBody>
          <a:bodyPr lIns="68580" tIns="34290" rIns="68580" bIns="34290" rtlCol="0">
            <a:normAutofit fontScale="77500" lnSpcReduction="20000"/>
          </a:bodyPr>
          <a:lstStyle/>
          <a:p>
            <a:pPr eaLnBrk="1" fontAlgn="auto" hangingPunct="1">
              <a:lnSpc>
                <a:spcPct val="120000"/>
              </a:lnSpc>
              <a:spcAft>
                <a:spcPts val="0"/>
              </a:spcAft>
              <a:buFont typeface="Arial" panose="020B0604020202020204" pitchFamily="34" charset="0"/>
              <a:buChar char="•"/>
              <a:defRPr/>
            </a:pPr>
            <a:r>
              <a:rPr lang="zh-CN" altLang="en-US" sz="2100" b="1" dirty="0"/>
              <a:t>金融创新</a:t>
            </a:r>
            <a:r>
              <a:rPr lang="en-US" altLang="zh-CN" dirty="0" smtClean="0"/>
              <a:t>——</a:t>
            </a:r>
            <a:r>
              <a:rPr lang="zh-CN" altLang="en-US" dirty="0" smtClean="0"/>
              <a:t>目的</a:t>
            </a:r>
            <a:r>
              <a:rPr lang="en-US" altLang="zh-CN" dirty="0" smtClean="0"/>
              <a:t>/</a:t>
            </a:r>
            <a:r>
              <a:rPr lang="zh-CN" altLang="en-US" dirty="0" smtClean="0"/>
              <a:t>动力</a:t>
            </a:r>
            <a:r>
              <a:rPr lang="zh-CN" altLang="en-US" dirty="0"/>
              <a:t>、范围和内容</a:t>
            </a:r>
            <a:endParaRPr lang="en-US" altLang="zh-CN" dirty="0"/>
          </a:p>
          <a:p>
            <a:pPr marL="0" indent="273685" eaLnBrk="1" fontAlgn="auto" hangingPunct="1">
              <a:lnSpc>
                <a:spcPct val="120000"/>
              </a:lnSpc>
              <a:spcAft>
                <a:spcPts val="0"/>
              </a:spcAft>
              <a:buFont typeface="Arial" panose="020B0604020202020204" pitchFamily="34" charset="0"/>
              <a:buNone/>
              <a:defRPr/>
            </a:pPr>
            <a:r>
              <a:rPr lang="en-US" altLang="zh-CN" sz="1950" b="1" dirty="0"/>
              <a:t>1</a:t>
            </a:r>
            <a:r>
              <a:rPr lang="zh-CN" altLang="en-US" sz="1950" b="1" dirty="0"/>
              <a:t>、规避风险</a:t>
            </a:r>
            <a:r>
              <a:rPr lang="zh-CN" altLang="en-US" sz="1725" b="1" dirty="0">
                <a:solidFill>
                  <a:srgbClr val="FFC000"/>
                </a:solidFill>
              </a:rPr>
              <a:t>（风险管理）</a:t>
            </a:r>
            <a:endParaRPr lang="en-US" altLang="zh-CN" sz="1725" b="1" dirty="0">
              <a:solidFill>
                <a:srgbClr val="FFC000"/>
              </a:solidFill>
            </a:endParaRPr>
          </a:p>
          <a:p>
            <a:pPr marL="0" indent="273685" eaLnBrk="1" fontAlgn="auto" hangingPunct="1">
              <a:lnSpc>
                <a:spcPct val="120000"/>
              </a:lnSpc>
              <a:spcAft>
                <a:spcPts val="0"/>
              </a:spcAft>
              <a:buFont typeface="Arial" panose="020B0604020202020204" pitchFamily="34" charset="0"/>
              <a:buNone/>
              <a:defRPr/>
            </a:pPr>
            <a:r>
              <a:rPr lang="en-US" altLang="zh-CN" sz="1950" b="1" dirty="0"/>
              <a:t>2</a:t>
            </a:r>
            <a:r>
              <a:rPr lang="zh-CN" altLang="en-US" sz="1950" b="1" dirty="0"/>
              <a:t>、技术进步推动</a:t>
            </a:r>
            <a:endParaRPr lang="en-US" altLang="zh-CN" sz="1950" b="1" dirty="0"/>
          </a:p>
          <a:p>
            <a:pPr marL="607060" indent="-269240" eaLnBrk="1" fontAlgn="auto" hangingPunct="1">
              <a:lnSpc>
                <a:spcPct val="120000"/>
              </a:lnSpc>
              <a:spcAft>
                <a:spcPts val="0"/>
              </a:spcAft>
              <a:buFont typeface="Wingdings" panose="05000000000000000000" pitchFamily="2" charset="2"/>
              <a:buChar char=""/>
              <a:defRPr/>
            </a:pPr>
            <a:r>
              <a:rPr lang="zh-CN" altLang="en-US" sz="1725" dirty="0">
                <a:latin typeface="华文楷体" panose="02010600040101010101" pitchFamily="2" charset="-122"/>
                <a:ea typeface="华文楷体" panose="02010600040101010101" pitchFamily="2" charset="-122"/>
              </a:rPr>
              <a:t>技术进步引起结算、清算系统和支付制度的创新，进而引起金融服务的创新。</a:t>
            </a:r>
            <a:r>
              <a:rPr lang="zh-CN" altLang="en-US" sz="1725" b="1" dirty="0">
                <a:solidFill>
                  <a:srgbClr val="FFC000"/>
                </a:solidFill>
                <a:latin typeface="华文楷体" panose="02010600040101010101" pitchFamily="2" charset="-122"/>
                <a:ea typeface="华文楷体" panose="02010600040101010101" pitchFamily="2" charset="-122"/>
              </a:rPr>
              <a:t>（金融产业链</a:t>
            </a:r>
            <a:r>
              <a:rPr lang="en-US" altLang="zh-CN" sz="1725" b="1" dirty="0">
                <a:solidFill>
                  <a:srgbClr val="FFC000"/>
                </a:solidFill>
                <a:latin typeface="华文楷体" panose="02010600040101010101" pitchFamily="2" charset="-122"/>
                <a:ea typeface="华文楷体" panose="02010600040101010101" pitchFamily="2" charset="-122"/>
              </a:rPr>
              <a:t>——</a:t>
            </a:r>
            <a:r>
              <a:rPr lang="zh-CN" altLang="en-US" sz="1725" b="1" dirty="0">
                <a:solidFill>
                  <a:srgbClr val="FFC000"/>
                </a:solidFill>
                <a:latin typeface="华文楷体" panose="02010600040101010101" pitchFamily="2" charset="-122"/>
                <a:ea typeface="华文楷体" panose="02010600040101010101" pitchFamily="2" charset="-122"/>
              </a:rPr>
              <a:t>基本功能与金融服务）</a:t>
            </a:r>
            <a:endParaRPr lang="en-US" altLang="zh-CN" sz="1725" b="1" dirty="0">
              <a:solidFill>
                <a:srgbClr val="FFC000"/>
              </a:solidFill>
              <a:latin typeface="华文楷体" panose="02010600040101010101" pitchFamily="2" charset="-122"/>
              <a:ea typeface="华文楷体" panose="02010600040101010101" pitchFamily="2" charset="-122"/>
            </a:endParaRPr>
          </a:p>
          <a:p>
            <a:pPr marL="607060" indent="-269240" eaLnBrk="1" fontAlgn="auto" hangingPunct="1">
              <a:lnSpc>
                <a:spcPct val="120000"/>
              </a:lnSpc>
              <a:spcAft>
                <a:spcPts val="0"/>
              </a:spcAft>
              <a:buFont typeface="Wingdings" panose="05000000000000000000" pitchFamily="2" charset="2"/>
              <a:buChar char=""/>
              <a:defRPr/>
            </a:pPr>
            <a:r>
              <a:rPr lang="zh-CN" altLang="en-US" sz="1725" dirty="0">
                <a:latin typeface="华文楷体" panose="02010600040101010101" pitchFamily="2" charset="-122"/>
                <a:ea typeface="华文楷体" panose="02010600040101010101" pitchFamily="2" charset="-122"/>
              </a:rPr>
              <a:t>新技术为日益复杂的金融工具的创新提供了技术保障条件。</a:t>
            </a:r>
            <a:r>
              <a:rPr lang="zh-CN" altLang="en-US" sz="1725" b="1" dirty="0">
                <a:solidFill>
                  <a:srgbClr val="FFC000"/>
                </a:solidFill>
                <a:latin typeface="华文楷体" panose="02010600040101010101" pitchFamily="2" charset="-122"/>
                <a:ea typeface="华文楷体" panose="02010600040101010101" pitchFamily="2" charset="-122"/>
              </a:rPr>
              <a:t>（产品定价，交易结构）</a:t>
            </a:r>
            <a:endParaRPr lang="en-US" altLang="zh-CN" sz="1725" b="1" dirty="0">
              <a:solidFill>
                <a:srgbClr val="FFC000"/>
              </a:solidFill>
              <a:latin typeface="华文楷体" panose="02010600040101010101" pitchFamily="2" charset="-122"/>
              <a:ea typeface="华文楷体" panose="02010600040101010101" pitchFamily="2" charset="-122"/>
            </a:endParaRPr>
          </a:p>
          <a:p>
            <a:pPr marL="607060" indent="-269240" eaLnBrk="1" fontAlgn="auto" hangingPunct="1">
              <a:lnSpc>
                <a:spcPct val="120000"/>
              </a:lnSpc>
              <a:spcAft>
                <a:spcPts val="0"/>
              </a:spcAft>
              <a:buFont typeface="Wingdings" panose="05000000000000000000" pitchFamily="2" charset="2"/>
              <a:buChar char=""/>
              <a:defRPr/>
            </a:pPr>
            <a:r>
              <a:rPr lang="zh-CN" altLang="en-US" sz="1725" dirty="0">
                <a:latin typeface="华文楷体" panose="02010600040101010101" pitchFamily="2" charset="-122"/>
                <a:ea typeface="华文楷体" panose="02010600040101010101" pitchFamily="2" charset="-122"/>
              </a:rPr>
              <a:t>新技术的运用使金融交易快速地突破了时间和空间的限制，使全球各个角落的交易主体联结到一个世界性的金融市场中。</a:t>
            </a:r>
            <a:r>
              <a:rPr lang="zh-CN" altLang="en-US" sz="1725" b="1" dirty="0">
                <a:solidFill>
                  <a:srgbClr val="FFC000"/>
                </a:solidFill>
                <a:latin typeface="华文楷体" panose="02010600040101010101" pitchFamily="2" charset="-122"/>
                <a:ea typeface="华文楷体" panose="02010600040101010101" pitchFamily="2" charset="-122"/>
              </a:rPr>
              <a:t>（金融市场，金融主体</a:t>
            </a:r>
            <a:r>
              <a:rPr lang="zh-CN" altLang="en-US" sz="1725" b="1" dirty="0">
                <a:solidFill>
                  <a:srgbClr val="FFC000"/>
                </a:solidFill>
                <a:latin typeface="华文楷体" panose="02010600040101010101" pitchFamily="2" charset="-122"/>
                <a:ea typeface="华文楷体" panose="02010600040101010101" pitchFamily="2" charset="-122"/>
                <a:sym typeface="Wingdings" panose="05000000000000000000" pitchFamily="2" charset="2"/>
              </a:rPr>
              <a:t>）</a:t>
            </a:r>
            <a:endParaRPr lang="en-US" altLang="zh-CN" sz="1725" b="1" dirty="0">
              <a:solidFill>
                <a:srgbClr val="FFC000"/>
              </a:solidFill>
              <a:latin typeface="华文楷体" panose="02010600040101010101" pitchFamily="2" charset="-122"/>
              <a:ea typeface="华文楷体" panose="02010600040101010101" pitchFamily="2" charset="-122"/>
              <a:sym typeface="Wingdings" panose="05000000000000000000" pitchFamily="2" charset="2"/>
            </a:endParaRPr>
          </a:p>
          <a:p>
            <a:pPr marL="273685" indent="0" eaLnBrk="1" fontAlgn="auto" hangingPunct="1">
              <a:lnSpc>
                <a:spcPct val="120000"/>
              </a:lnSpc>
              <a:spcAft>
                <a:spcPts val="0"/>
              </a:spcAft>
              <a:buFont typeface="Arial" panose="020B0604020202020204" pitchFamily="34" charset="0"/>
              <a:buNone/>
              <a:defRPr/>
            </a:pPr>
            <a:r>
              <a:rPr lang="en-US" altLang="zh-CN" sz="1950" b="1" dirty="0"/>
              <a:t>3</a:t>
            </a:r>
            <a:r>
              <a:rPr lang="zh-CN" altLang="en-US" sz="1950" b="1" dirty="0"/>
              <a:t>、规避监管</a:t>
            </a:r>
            <a:r>
              <a:rPr lang="zh-CN" altLang="en-US" sz="1725" b="1" dirty="0">
                <a:solidFill>
                  <a:srgbClr val="FFC000"/>
                </a:solidFill>
              </a:rPr>
              <a:t>（合规，监管收益与成本）</a:t>
            </a:r>
          </a:p>
        </p:txBody>
      </p:sp>
      <p:sp>
        <p:nvSpPr>
          <p:cNvPr id="8" name="内容占位符 2"/>
          <p:cNvSpPr txBox="1"/>
          <p:nvPr/>
        </p:nvSpPr>
        <p:spPr>
          <a:xfrm>
            <a:off x="4583113" y="1692275"/>
            <a:ext cx="3578225" cy="3829050"/>
          </a:xfrm>
          <a:prstGeom prst="rect">
            <a:avLst/>
          </a:prstGeom>
        </p:spPr>
        <p:txBody>
          <a:bodyPr lIns="68580" tIns="34290" rIns="68580" bIns="34290">
            <a:normAutofit/>
          </a:bodyPr>
          <a:lstStyle>
            <a:lvl1pPr marL="357505" indent="-357505" algn="just" defTabSz="914400" rtl="0" eaLnBrk="1" latinLnBrk="0" hangingPunct="1">
              <a:lnSpc>
                <a:spcPct val="100000"/>
              </a:lnSpc>
              <a:spcBef>
                <a:spcPts val="600"/>
              </a:spcBef>
              <a:spcAft>
                <a:spcPts val="600"/>
              </a:spcAft>
              <a:buClr>
                <a:schemeClr val="accent1">
                  <a:lumMod val="75000"/>
                </a:schemeClr>
              </a:buClr>
              <a:buSzPct val="60000"/>
              <a:buFont typeface="Wingdings" panose="05000000000000000000" pitchFamily="2" charset="2"/>
              <a:buChar char="m"/>
              <a:defRPr sz="2400" kern="1200" baseline="0">
                <a:solidFill>
                  <a:schemeClr val="accent1">
                    <a:lumMod val="75000"/>
                  </a:schemeClr>
                </a:solidFill>
                <a:latin typeface="Arial" panose="020B0604020202020204" pitchFamily="34" charset="0"/>
                <a:ea typeface="微软雅黑" panose="020B0503020204020204" pitchFamily="34" charset="-122"/>
                <a:cs typeface="+mn-cs"/>
              </a:defRPr>
            </a:lvl1pPr>
            <a:lvl2pPr marL="357505" indent="-357505" algn="just" defTabSz="914400" rtl="0" eaLnBrk="1" latinLnBrk="0" hangingPunct="1">
              <a:lnSpc>
                <a:spcPct val="130000"/>
              </a:lnSpc>
              <a:spcBef>
                <a:spcPts val="0"/>
              </a:spcBef>
              <a:spcAft>
                <a:spcPts val="600"/>
              </a:spcAft>
              <a:buClr>
                <a:schemeClr val="accent2">
                  <a:lumMod val="60000"/>
                  <a:lumOff val="40000"/>
                </a:schemeClr>
              </a:buClr>
              <a:buFont typeface="幼圆" panose="02010509060101010101" pitchFamily="49" charset="-122"/>
              <a:buChar char=" "/>
              <a:defRPr sz="2000" kern="1200" baseline="0">
                <a:solidFill>
                  <a:srgbClr val="7D7D7D"/>
                </a:solidFill>
                <a:latin typeface="幼圆" panose="02010509060101010101" pitchFamily="49" charset="-122"/>
                <a:ea typeface="幼圆" panose="02010509060101010101" pitchFamily="49" charset="-122"/>
                <a:cs typeface="+mn-cs"/>
              </a:defRPr>
            </a:lvl2pPr>
            <a:lvl3pPr marL="627380" indent="-265430" algn="l" defTabSz="914400" rtl="0" eaLnBrk="1" latinLnBrk="0" hangingPunct="1">
              <a:lnSpc>
                <a:spcPct val="100000"/>
              </a:lnSpc>
              <a:spcBef>
                <a:spcPts val="600"/>
              </a:spcBef>
              <a:spcAft>
                <a:spcPts val="600"/>
              </a:spcAft>
              <a:buFont typeface="Arial" panose="020B0604020202020204" pitchFamily="34" charset="0"/>
              <a:buChar char="•"/>
              <a:defRPr sz="2000" b="1" kern="1200">
                <a:solidFill>
                  <a:schemeClr val="tx1"/>
                </a:solidFill>
                <a:latin typeface="+mn-lt"/>
                <a:ea typeface="+mn-ea"/>
                <a:cs typeface="+mn-cs"/>
              </a:defRPr>
            </a:lvl3pPr>
            <a:lvl4pPr marL="894080" indent="-266700" algn="l" defTabSz="914400" rtl="0" eaLnBrk="1" latinLnBrk="0" hangingPunct="1">
              <a:lnSpc>
                <a:spcPct val="90000"/>
              </a:lnSpc>
              <a:spcBef>
                <a:spcPts val="500"/>
              </a:spcBef>
              <a:buFont typeface="Calibri" panose="020F0502020204030204" pitchFamily="34" charset="0"/>
              <a:buChar char="–"/>
              <a:defRPr sz="1600" kern="1200">
                <a:solidFill>
                  <a:schemeClr val="accent1">
                    <a:lumMod val="7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defRPr/>
            </a:pPr>
            <a:r>
              <a:rPr lang="zh-CN" altLang="en-US" sz="1800" b="1" dirty="0"/>
              <a:t>风险管理</a:t>
            </a:r>
            <a:endParaRPr lang="en-US" altLang="zh-CN" sz="1500" dirty="0"/>
          </a:p>
          <a:p>
            <a:pPr marL="469265" indent="-195580" fontAlgn="auto">
              <a:buFont typeface="Arial" panose="020B0604020202020204" pitchFamily="34" charset="0"/>
              <a:buChar char="•"/>
              <a:defRPr/>
            </a:pPr>
            <a:r>
              <a:rPr lang="zh-CN" altLang="en-US" sz="1800" b="1" dirty="0"/>
              <a:t>宏观</a:t>
            </a:r>
            <a:endParaRPr lang="en-US" altLang="zh-CN" sz="1800" b="1" dirty="0"/>
          </a:p>
          <a:p>
            <a:pPr marL="273685" indent="0" fontAlgn="auto">
              <a:buFont typeface="Wingdings" panose="05000000000000000000" pitchFamily="2" charset="2"/>
              <a:buNone/>
              <a:defRPr/>
            </a:pPr>
            <a:r>
              <a:rPr lang="en-US" altLang="zh-CN" sz="1650" dirty="0">
                <a:latin typeface="华文楷体" panose="02010600040101010101" pitchFamily="2" charset="-122"/>
                <a:ea typeface="华文楷体" panose="02010600040101010101" pitchFamily="2" charset="-122"/>
              </a:rPr>
              <a:t>1</a:t>
            </a:r>
            <a:r>
              <a:rPr lang="zh-CN" altLang="en-US" sz="1650" dirty="0">
                <a:latin typeface="华文楷体" panose="02010600040101010101" pitchFamily="2" charset="-122"/>
                <a:ea typeface="华文楷体" panose="02010600040101010101" pitchFamily="2" charset="-122"/>
              </a:rPr>
              <a:t>）保护投资者权益</a:t>
            </a:r>
            <a:endParaRPr lang="en-US" altLang="zh-CN" sz="1650" dirty="0">
              <a:latin typeface="华文楷体" panose="02010600040101010101" pitchFamily="2" charset="-122"/>
              <a:ea typeface="华文楷体" panose="02010600040101010101" pitchFamily="2" charset="-122"/>
            </a:endParaRPr>
          </a:p>
          <a:p>
            <a:pPr marL="273685" indent="0" fontAlgn="auto">
              <a:buFont typeface="Wingdings" panose="05000000000000000000" pitchFamily="2" charset="2"/>
              <a:buNone/>
              <a:defRPr/>
            </a:pPr>
            <a:r>
              <a:rPr lang="en-US" altLang="zh-CN" sz="1650" dirty="0">
                <a:latin typeface="华文楷体" panose="02010600040101010101" pitchFamily="2" charset="-122"/>
                <a:ea typeface="华文楷体" panose="02010600040101010101" pitchFamily="2" charset="-122"/>
              </a:rPr>
              <a:t>2</a:t>
            </a:r>
            <a:r>
              <a:rPr lang="zh-CN" altLang="en-US" sz="1650" dirty="0">
                <a:latin typeface="华文楷体" panose="02010600040101010101" pitchFamily="2" charset="-122"/>
                <a:ea typeface="华文楷体" panose="02010600040101010101" pitchFamily="2" charset="-122"/>
              </a:rPr>
              <a:t>）维护金融稳定</a:t>
            </a:r>
            <a:endParaRPr lang="en-US" altLang="zh-CN" sz="1650" dirty="0">
              <a:latin typeface="华文楷体" panose="02010600040101010101" pitchFamily="2" charset="-122"/>
              <a:ea typeface="华文楷体" panose="02010600040101010101" pitchFamily="2" charset="-122"/>
            </a:endParaRPr>
          </a:p>
          <a:p>
            <a:pPr marL="273685" indent="0" fontAlgn="auto">
              <a:buFont typeface="Wingdings" panose="05000000000000000000" pitchFamily="2" charset="2"/>
              <a:buNone/>
              <a:defRPr/>
            </a:pPr>
            <a:r>
              <a:rPr lang="en-US" altLang="zh-CN" sz="1650" dirty="0">
                <a:latin typeface="华文楷体" panose="02010600040101010101" pitchFamily="2" charset="-122"/>
                <a:ea typeface="华文楷体" panose="02010600040101010101" pitchFamily="2" charset="-122"/>
              </a:rPr>
              <a:t>3</a:t>
            </a:r>
            <a:r>
              <a:rPr lang="zh-CN" altLang="en-US" sz="1650" dirty="0">
                <a:latin typeface="华文楷体" panose="02010600040101010101" pitchFamily="2" charset="-122"/>
                <a:ea typeface="华文楷体" panose="02010600040101010101" pitchFamily="2" charset="-122"/>
              </a:rPr>
              <a:t>）货币政策实施</a:t>
            </a:r>
            <a:endParaRPr lang="en-US" altLang="zh-CN" sz="1650" dirty="0">
              <a:latin typeface="华文楷体" panose="02010600040101010101" pitchFamily="2" charset="-122"/>
              <a:ea typeface="华文楷体" panose="02010600040101010101" pitchFamily="2" charset="-122"/>
            </a:endParaRPr>
          </a:p>
          <a:p>
            <a:pPr marL="469265" indent="-195580" fontAlgn="auto">
              <a:buFont typeface="Arial" panose="020B0604020202020204" pitchFamily="34" charset="0"/>
              <a:buChar char="•"/>
              <a:defRPr/>
            </a:pPr>
            <a:r>
              <a:rPr lang="zh-CN" altLang="en-US" sz="1800" b="1" dirty="0"/>
              <a:t>微观</a:t>
            </a:r>
            <a:endParaRPr lang="en-US" altLang="zh-CN" sz="1800" b="1" dirty="0"/>
          </a:p>
          <a:p>
            <a:pPr marL="273685" indent="0" fontAlgn="auto">
              <a:buFont typeface="Wingdings" panose="05000000000000000000" pitchFamily="2" charset="2"/>
              <a:buNone/>
              <a:defRPr/>
            </a:pPr>
            <a:r>
              <a:rPr lang="en-US" altLang="zh-CN" sz="1650" dirty="0">
                <a:latin typeface="华文楷体" panose="02010600040101010101" pitchFamily="2" charset="-122"/>
                <a:ea typeface="华文楷体" panose="02010600040101010101" pitchFamily="2" charset="-122"/>
              </a:rPr>
              <a:t>1</a:t>
            </a:r>
            <a:r>
              <a:rPr lang="zh-CN" altLang="en-US" sz="1650" dirty="0">
                <a:latin typeface="华文楷体" panose="02010600040101010101" pitchFamily="2" charset="-122"/>
                <a:ea typeface="华文楷体" panose="02010600040101010101" pitchFamily="2" charset="-122"/>
              </a:rPr>
              <a:t>）保护客户资产安全</a:t>
            </a:r>
            <a:endParaRPr lang="en-US" altLang="zh-CN" sz="1650" dirty="0">
              <a:latin typeface="华文楷体" panose="02010600040101010101" pitchFamily="2" charset="-122"/>
              <a:ea typeface="华文楷体" panose="02010600040101010101" pitchFamily="2" charset="-122"/>
            </a:endParaRPr>
          </a:p>
          <a:p>
            <a:pPr marL="273685" indent="0" fontAlgn="auto">
              <a:buFont typeface="Wingdings" panose="05000000000000000000" pitchFamily="2" charset="2"/>
              <a:buNone/>
              <a:defRPr/>
            </a:pPr>
            <a:r>
              <a:rPr lang="en-US" altLang="zh-CN" sz="1650" dirty="0">
                <a:latin typeface="华文楷体" panose="02010600040101010101" pitchFamily="2" charset="-122"/>
                <a:ea typeface="华文楷体" panose="02010600040101010101" pitchFamily="2" charset="-122"/>
              </a:rPr>
              <a:t>2</a:t>
            </a:r>
            <a:r>
              <a:rPr lang="zh-CN" altLang="en-US" sz="1650" dirty="0">
                <a:latin typeface="华文楷体" panose="02010600040101010101" pitchFamily="2" charset="-122"/>
                <a:ea typeface="华文楷体" panose="02010600040101010101" pitchFamily="2" charset="-122"/>
              </a:rPr>
              <a:t>）抓住机会，保护企业自身安全</a:t>
            </a:r>
            <a:endParaRPr lang="en-US" altLang="zh-CN" sz="1650" dirty="0">
              <a:latin typeface="华文楷体" panose="02010600040101010101" pitchFamily="2" charset="-122"/>
              <a:ea typeface="华文楷体" panose="02010600040101010101" pitchFamily="2" charset="-122"/>
            </a:endParaRPr>
          </a:p>
        </p:txBody>
      </p:sp>
      <p:cxnSp>
        <p:nvCxnSpPr>
          <p:cNvPr id="10" name="直接连接符 9"/>
          <p:cNvCxnSpPr/>
          <p:nvPr/>
        </p:nvCxnSpPr>
        <p:spPr>
          <a:xfrm>
            <a:off x="4441825" y="1692275"/>
            <a:ext cx="0" cy="3829050"/>
          </a:xfrm>
          <a:prstGeom prst="line">
            <a:avLst/>
          </a:prstGeom>
          <a:ln>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12" name="爆炸形 1 11"/>
          <p:cNvSpPr/>
          <p:nvPr/>
        </p:nvSpPr>
        <p:spPr>
          <a:xfrm rot="20611471">
            <a:off x="3163888" y="1914525"/>
            <a:ext cx="1504950" cy="1050925"/>
          </a:xfrm>
          <a:prstGeom prst="irregularSeal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2400" b="1" dirty="0">
                <a:solidFill>
                  <a:schemeClr val="bg1"/>
                </a:solidFill>
              </a:rPr>
              <a:t>效率</a:t>
            </a:r>
          </a:p>
        </p:txBody>
      </p:sp>
      <p:sp>
        <p:nvSpPr>
          <p:cNvPr id="13" name="爆炸形 1 12"/>
          <p:cNvSpPr/>
          <p:nvPr/>
        </p:nvSpPr>
        <p:spPr>
          <a:xfrm rot="495978">
            <a:off x="6592888" y="3019425"/>
            <a:ext cx="1503362" cy="1049338"/>
          </a:xfrm>
          <a:prstGeom prst="irregularSeal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2400" b="1" dirty="0">
                <a:solidFill>
                  <a:schemeClr val="bg1"/>
                </a:solidFill>
              </a:rPr>
              <a:t>安全</a:t>
            </a:r>
          </a:p>
        </p:txBody>
      </p:sp>
      <p:sp>
        <p:nvSpPr>
          <p:cNvPr id="14" name="爆炸形 1 13"/>
          <p:cNvSpPr/>
          <p:nvPr/>
        </p:nvSpPr>
        <p:spPr>
          <a:xfrm rot="20404174">
            <a:off x="3760788" y="3844925"/>
            <a:ext cx="1503362" cy="1050925"/>
          </a:xfrm>
          <a:prstGeom prst="irregularSeal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2400" b="1" dirty="0">
                <a:solidFill>
                  <a:schemeClr val="bg1"/>
                </a:solidFill>
              </a:rPr>
              <a:t>包容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nodeType="clickEffect">
                                  <p:stCondLst>
                                    <p:cond delay="0"/>
                                  </p:stCondLst>
                                  <p:childTnLst>
                                    <p:set>
                                      <p:cBhvr>
                                        <p:cTn id="48" dur="1" fill="hold">
                                          <p:stCondLst>
                                            <p:cond delay="0"/>
                                          </p:stCondLst>
                                        </p:cTn>
                                        <p:tgtEl>
                                          <p:spTgt spid="8">
                                            <p:txEl>
                                              <p:pRg st="0" end="0"/>
                                            </p:txEl>
                                          </p:spTgt>
                                        </p:tgtEl>
                                        <p:attrNameLst>
                                          <p:attrName>style.visibility</p:attrName>
                                        </p:attrNameLst>
                                      </p:cBhvr>
                                      <p:to>
                                        <p:strVal val="visible"/>
                                      </p:to>
                                    </p:set>
                                    <p:anim calcmode="lin" valueType="num">
                                      <p:cBhvr additive="base">
                                        <p:cTn id="49" dur="500" fill="hold"/>
                                        <p:tgtEl>
                                          <p:spTgt spid="8">
                                            <p:txEl>
                                              <p:pRg st="0" end="0"/>
                                            </p:txEl>
                                          </p:spTgt>
                                        </p:tgtEl>
                                        <p:attrNameLst>
                                          <p:attrName>ppt_x</p:attrName>
                                        </p:attrNameLst>
                                      </p:cBhvr>
                                      <p:tavLst>
                                        <p:tav tm="0">
                                          <p:val>
                                            <p:strVal val="1+#ppt_w/2"/>
                                          </p:val>
                                        </p:tav>
                                        <p:tav tm="100000">
                                          <p:val>
                                            <p:strVal val="#ppt_x"/>
                                          </p:val>
                                        </p:tav>
                                      </p:tavLst>
                                    </p:anim>
                                    <p:anim calcmode="lin" valueType="num">
                                      <p:cBhvr additive="base">
                                        <p:cTn id="50" dur="500" fill="hold"/>
                                        <p:tgtEl>
                                          <p:spTgt spid="8">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2" fill="hold" nodeType="clickEffect">
                                  <p:stCondLst>
                                    <p:cond delay="0"/>
                                  </p:stCondLst>
                                  <p:childTnLst>
                                    <p:set>
                                      <p:cBhvr>
                                        <p:cTn id="54" dur="1" fill="hold">
                                          <p:stCondLst>
                                            <p:cond delay="0"/>
                                          </p:stCondLst>
                                        </p:cTn>
                                        <p:tgtEl>
                                          <p:spTgt spid="8">
                                            <p:txEl>
                                              <p:pRg st="1" end="1"/>
                                            </p:txEl>
                                          </p:spTgt>
                                        </p:tgtEl>
                                        <p:attrNameLst>
                                          <p:attrName>style.visibility</p:attrName>
                                        </p:attrNameLst>
                                      </p:cBhvr>
                                      <p:to>
                                        <p:strVal val="visible"/>
                                      </p:to>
                                    </p:set>
                                    <p:anim calcmode="lin" valueType="num">
                                      <p:cBhvr additive="base">
                                        <p:cTn id="55" dur="500" fill="hold"/>
                                        <p:tgtEl>
                                          <p:spTgt spid="8">
                                            <p:txEl>
                                              <p:pRg st="1" end="1"/>
                                            </p:txEl>
                                          </p:spTgt>
                                        </p:tgtEl>
                                        <p:attrNameLst>
                                          <p:attrName>ppt_x</p:attrName>
                                        </p:attrNameLst>
                                      </p:cBhvr>
                                      <p:tavLst>
                                        <p:tav tm="0">
                                          <p:val>
                                            <p:strVal val="1+#ppt_w/2"/>
                                          </p:val>
                                        </p:tav>
                                        <p:tav tm="100000">
                                          <p:val>
                                            <p:strVal val="#ppt_x"/>
                                          </p:val>
                                        </p:tav>
                                      </p:tavLst>
                                    </p:anim>
                                    <p:anim calcmode="lin" valueType="num">
                                      <p:cBhvr additive="base">
                                        <p:cTn id="56" dur="500" fill="hold"/>
                                        <p:tgtEl>
                                          <p:spTgt spid="8">
                                            <p:txEl>
                                              <p:pRg st="1" end="1"/>
                                            </p:txEl>
                                          </p:spTgt>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 presetClass="entr" presetSubtype="2" fill="hold" nodeType="afterEffect">
                                  <p:stCondLst>
                                    <p:cond delay="0"/>
                                  </p:stCondLst>
                                  <p:childTnLst>
                                    <p:set>
                                      <p:cBhvr>
                                        <p:cTn id="59" dur="1" fill="hold">
                                          <p:stCondLst>
                                            <p:cond delay="0"/>
                                          </p:stCondLst>
                                        </p:cTn>
                                        <p:tgtEl>
                                          <p:spTgt spid="8">
                                            <p:txEl>
                                              <p:pRg st="5" end="5"/>
                                            </p:txEl>
                                          </p:spTgt>
                                        </p:tgtEl>
                                        <p:attrNameLst>
                                          <p:attrName>style.visibility</p:attrName>
                                        </p:attrNameLst>
                                      </p:cBhvr>
                                      <p:to>
                                        <p:strVal val="visible"/>
                                      </p:to>
                                    </p:set>
                                    <p:anim calcmode="lin" valueType="num">
                                      <p:cBhvr additive="base">
                                        <p:cTn id="60" dur="500" fill="hold"/>
                                        <p:tgtEl>
                                          <p:spTgt spid="8">
                                            <p:txEl>
                                              <p:pRg st="5" end="5"/>
                                            </p:txEl>
                                          </p:spTgt>
                                        </p:tgtEl>
                                        <p:attrNameLst>
                                          <p:attrName>ppt_x</p:attrName>
                                        </p:attrNameLst>
                                      </p:cBhvr>
                                      <p:tavLst>
                                        <p:tav tm="0">
                                          <p:val>
                                            <p:strVal val="1+#ppt_w/2"/>
                                          </p:val>
                                        </p:tav>
                                        <p:tav tm="100000">
                                          <p:val>
                                            <p:strVal val="#ppt_x"/>
                                          </p:val>
                                        </p:tav>
                                      </p:tavLst>
                                    </p:anim>
                                    <p:anim calcmode="lin" valueType="num">
                                      <p:cBhvr additive="base">
                                        <p:cTn id="61" dur="500" fill="hold"/>
                                        <p:tgtEl>
                                          <p:spTgt spid="8">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nodeType="clickEffect">
                                  <p:stCondLst>
                                    <p:cond delay="0"/>
                                  </p:stCondLst>
                                  <p:childTnLst>
                                    <p:set>
                                      <p:cBhvr>
                                        <p:cTn id="65" dur="1" fill="hold">
                                          <p:stCondLst>
                                            <p:cond delay="0"/>
                                          </p:stCondLst>
                                        </p:cTn>
                                        <p:tgtEl>
                                          <p:spTgt spid="8">
                                            <p:txEl>
                                              <p:pRg st="2" end="2"/>
                                            </p:txEl>
                                          </p:spTgt>
                                        </p:tgtEl>
                                        <p:attrNameLst>
                                          <p:attrName>style.visibility</p:attrName>
                                        </p:attrNameLst>
                                      </p:cBhvr>
                                      <p:to>
                                        <p:strVal val="visible"/>
                                      </p:to>
                                    </p:set>
                                    <p:animEffect transition="in" filter="fade">
                                      <p:cBhvr>
                                        <p:cTn id="66" dur="1000"/>
                                        <p:tgtEl>
                                          <p:spTgt spid="8">
                                            <p:txEl>
                                              <p:pRg st="2" end="2"/>
                                            </p:txEl>
                                          </p:spTgt>
                                        </p:tgtEl>
                                      </p:cBhvr>
                                    </p:animEffect>
                                    <p:anim calcmode="lin" valueType="num">
                                      <p:cBhvr>
                                        <p:cTn id="67"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68"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nodeType="clickEffect">
                                  <p:stCondLst>
                                    <p:cond delay="0"/>
                                  </p:stCondLst>
                                  <p:childTnLst>
                                    <p:set>
                                      <p:cBhvr>
                                        <p:cTn id="72" dur="1" fill="hold">
                                          <p:stCondLst>
                                            <p:cond delay="0"/>
                                          </p:stCondLst>
                                        </p:cTn>
                                        <p:tgtEl>
                                          <p:spTgt spid="8">
                                            <p:txEl>
                                              <p:pRg st="3" end="3"/>
                                            </p:txEl>
                                          </p:spTgt>
                                        </p:tgtEl>
                                        <p:attrNameLst>
                                          <p:attrName>style.visibility</p:attrName>
                                        </p:attrNameLst>
                                      </p:cBhvr>
                                      <p:to>
                                        <p:strVal val="visible"/>
                                      </p:to>
                                    </p:set>
                                    <p:animEffect transition="in" filter="fade">
                                      <p:cBhvr>
                                        <p:cTn id="73" dur="1000"/>
                                        <p:tgtEl>
                                          <p:spTgt spid="8">
                                            <p:txEl>
                                              <p:pRg st="3" end="3"/>
                                            </p:txEl>
                                          </p:spTgt>
                                        </p:tgtEl>
                                      </p:cBhvr>
                                    </p:animEffect>
                                    <p:anim calcmode="lin" valueType="num">
                                      <p:cBhvr>
                                        <p:cTn id="74"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75"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nodeType="clickEffect">
                                  <p:stCondLst>
                                    <p:cond delay="0"/>
                                  </p:stCondLst>
                                  <p:childTnLst>
                                    <p:set>
                                      <p:cBhvr>
                                        <p:cTn id="79" dur="1" fill="hold">
                                          <p:stCondLst>
                                            <p:cond delay="0"/>
                                          </p:stCondLst>
                                        </p:cTn>
                                        <p:tgtEl>
                                          <p:spTgt spid="8">
                                            <p:txEl>
                                              <p:pRg st="4" end="4"/>
                                            </p:txEl>
                                          </p:spTgt>
                                        </p:tgtEl>
                                        <p:attrNameLst>
                                          <p:attrName>style.visibility</p:attrName>
                                        </p:attrNameLst>
                                      </p:cBhvr>
                                      <p:to>
                                        <p:strVal val="visible"/>
                                      </p:to>
                                    </p:set>
                                    <p:animEffect transition="in" filter="fade">
                                      <p:cBhvr>
                                        <p:cTn id="80" dur="1000"/>
                                        <p:tgtEl>
                                          <p:spTgt spid="8">
                                            <p:txEl>
                                              <p:pRg st="4" end="4"/>
                                            </p:txEl>
                                          </p:spTgt>
                                        </p:tgtEl>
                                      </p:cBhvr>
                                    </p:animEffect>
                                    <p:anim calcmode="lin" valueType="num">
                                      <p:cBhvr>
                                        <p:cTn id="81"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82"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42" presetClass="entr" presetSubtype="0" fill="hold" nodeType="clickEffect">
                                  <p:stCondLst>
                                    <p:cond delay="0"/>
                                  </p:stCondLst>
                                  <p:childTnLst>
                                    <p:set>
                                      <p:cBhvr>
                                        <p:cTn id="86" dur="1" fill="hold">
                                          <p:stCondLst>
                                            <p:cond delay="0"/>
                                          </p:stCondLst>
                                        </p:cTn>
                                        <p:tgtEl>
                                          <p:spTgt spid="8">
                                            <p:txEl>
                                              <p:pRg st="6" end="6"/>
                                            </p:txEl>
                                          </p:spTgt>
                                        </p:tgtEl>
                                        <p:attrNameLst>
                                          <p:attrName>style.visibility</p:attrName>
                                        </p:attrNameLst>
                                      </p:cBhvr>
                                      <p:to>
                                        <p:strVal val="visible"/>
                                      </p:to>
                                    </p:set>
                                    <p:animEffect transition="in" filter="fade">
                                      <p:cBhvr>
                                        <p:cTn id="87" dur="1000"/>
                                        <p:tgtEl>
                                          <p:spTgt spid="8">
                                            <p:txEl>
                                              <p:pRg st="6" end="6"/>
                                            </p:txEl>
                                          </p:spTgt>
                                        </p:tgtEl>
                                      </p:cBhvr>
                                    </p:animEffect>
                                    <p:anim calcmode="lin" valueType="num">
                                      <p:cBhvr>
                                        <p:cTn id="88" dur="1000" fill="hold"/>
                                        <p:tgtEl>
                                          <p:spTgt spid="8">
                                            <p:txEl>
                                              <p:pRg st="6" end="6"/>
                                            </p:txEl>
                                          </p:spTgt>
                                        </p:tgtEl>
                                        <p:attrNameLst>
                                          <p:attrName>ppt_x</p:attrName>
                                        </p:attrNameLst>
                                      </p:cBhvr>
                                      <p:tavLst>
                                        <p:tav tm="0">
                                          <p:val>
                                            <p:strVal val="#ppt_x"/>
                                          </p:val>
                                        </p:tav>
                                        <p:tav tm="100000">
                                          <p:val>
                                            <p:strVal val="#ppt_x"/>
                                          </p:val>
                                        </p:tav>
                                      </p:tavLst>
                                    </p:anim>
                                    <p:anim calcmode="lin" valueType="num">
                                      <p:cBhvr>
                                        <p:cTn id="89" dur="1000" fill="hold"/>
                                        <p:tgtEl>
                                          <p:spTgt spid="8">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42" presetClass="entr" presetSubtype="0" fill="hold" nodeType="clickEffect">
                                  <p:stCondLst>
                                    <p:cond delay="0"/>
                                  </p:stCondLst>
                                  <p:childTnLst>
                                    <p:set>
                                      <p:cBhvr>
                                        <p:cTn id="93" dur="1" fill="hold">
                                          <p:stCondLst>
                                            <p:cond delay="0"/>
                                          </p:stCondLst>
                                        </p:cTn>
                                        <p:tgtEl>
                                          <p:spTgt spid="8">
                                            <p:txEl>
                                              <p:pRg st="7" end="7"/>
                                            </p:txEl>
                                          </p:spTgt>
                                        </p:tgtEl>
                                        <p:attrNameLst>
                                          <p:attrName>style.visibility</p:attrName>
                                        </p:attrNameLst>
                                      </p:cBhvr>
                                      <p:to>
                                        <p:strVal val="visible"/>
                                      </p:to>
                                    </p:set>
                                    <p:animEffect transition="in" filter="fade">
                                      <p:cBhvr>
                                        <p:cTn id="94" dur="1000"/>
                                        <p:tgtEl>
                                          <p:spTgt spid="8">
                                            <p:txEl>
                                              <p:pRg st="7" end="7"/>
                                            </p:txEl>
                                          </p:spTgt>
                                        </p:tgtEl>
                                      </p:cBhvr>
                                    </p:animEffect>
                                    <p:anim calcmode="lin" valueType="num">
                                      <p:cBhvr>
                                        <p:cTn id="95" dur="1000" fill="hold"/>
                                        <p:tgtEl>
                                          <p:spTgt spid="8">
                                            <p:txEl>
                                              <p:pRg st="7" end="7"/>
                                            </p:txEl>
                                          </p:spTgt>
                                        </p:tgtEl>
                                        <p:attrNameLst>
                                          <p:attrName>ppt_x</p:attrName>
                                        </p:attrNameLst>
                                      </p:cBhvr>
                                      <p:tavLst>
                                        <p:tav tm="0">
                                          <p:val>
                                            <p:strVal val="#ppt_x"/>
                                          </p:val>
                                        </p:tav>
                                        <p:tav tm="100000">
                                          <p:val>
                                            <p:strVal val="#ppt_x"/>
                                          </p:val>
                                        </p:tav>
                                      </p:tavLst>
                                    </p:anim>
                                    <p:anim calcmode="lin" valueType="num">
                                      <p:cBhvr>
                                        <p:cTn id="96" dur="1000" fill="hold"/>
                                        <p:tgtEl>
                                          <p:spTgt spid="8">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12"/>
                                        </p:tgtEl>
                                        <p:attrNameLst>
                                          <p:attrName>style.visibility</p:attrName>
                                        </p:attrNameLst>
                                      </p:cBhvr>
                                      <p:to>
                                        <p:strVal val="visible"/>
                                      </p:to>
                                    </p:set>
                                    <p:animEffect transition="in" filter="fade">
                                      <p:cBhvr>
                                        <p:cTn id="101" dur="500"/>
                                        <p:tgtEl>
                                          <p:spTgt spid="12"/>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grpId="0" nodeType="clickEffect">
                                  <p:stCondLst>
                                    <p:cond delay="0"/>
                                  </p:stCondLst>
                                  <p:childTnLst>
                                    <p:set>
                                      <p:cBhvr>
                                        <p:cTn id="105" dur="1" fill="hold">
                                          <p:stCondLst>
                                            <p:cond delay="0"/>
                                          </p:stCondLst>
                                        </p:cTn>
                                        <p:tgtEl>
                                          <p:spTgt spid="13"/>
                                        </p:tgtEl>
                                        <p:attrNameLst>
                                          <p:attrName>style.visibility</p:attrName>
                                        </p:attrNameLst>
                                      </p:cBhvr>
                                      <p:to>
                                        <p:strVal val="visible"/>
                                      </p:to>
                                    </p:set>
                                    <p:animEffect transition="in" filter="fade">
                                      <p:cBhvr>
                                        <p:cTn id="106" dur="500"/>
                                        <p:tgtEl>
                                          <p:spTgt spid="13"/>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14"/>
                                        </p:tgtEl>
                                        <p:attrNameLst>
                                          <p:attrName>style.visibility</p:attrName>
                                        </p:attrNameLst>
                                      </p:cBhvr>
                                      <p:to>
                                        <p:strVal val="visible"/>
                                      </p:to>
                                    </p:set>
                                    <p:animEffect transition="in" filter="fade">
                                      <p:cBhvr>
                                        <p:cTn id="11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汽车消费金融风险</a:t>
            </a:r>
            <a:endParaRPr lang="zh-CN" altLang="en-US" b="1" dirty="0">
              <a:solidFill>
                <a:srgbClr val="FF0000"/>
              </a:solidFill>
            </a:endParaRPr>
          </a:p>
        </p:txBody>
      </p:sp>
      <p:sp>
        <p:nvSpPr>
          <p:cNvPr id="64515" name="Rectangle 3"/>
          <p:cNvSpPr>
            <a:spLocks noGrp="1" noRot="1" noChangeArrowheads="1"/>
          </p:cNvSpPr>
          <p:nvPr>
            <p:ph type="body" idx="1"/>
          </p:nvPr>
        </p:nvSpPr>
        <p:spPr/>
        <p:txBody>
          <a:bodyPr rtlCol="0">
            <a:normAutofit lnSpcReduction="10000"/>
          </a:bodyPr>
          <a:lstStyle/>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国家建立信息共享的个人消费信用信息库 ：</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   </a:t>
            </a:r>
            <a:r>
              <a:rPr lang="zh-CN" altLang="en-US" sz="2800" dirty="0" smtClean="0">
                <a:solidFill>
                  <a:srgbClr val="0070C0"/>
                </a:solidFill>
                <a:latin typeface="宋体" panose="02010600030101010101" pitchFamily="2" charset="-122"/>
                <a:sym typeface="宋体" panose="02010600030101010101" pitchFamily="2" charset="-122"/>
              </a:rPr>
              <a:t> </a:t>
            </a:r>
            <a:r>
              <a:rPr lang="zh-CN" altLang="en-US" sz="2800" dirty="0">
                <a:solidFill>
                  <a:srgbClr val="0070C0"/>
                </a:solidFill>
                <a:latin typeface="宋体" panose="02010600030101010101" pitchFamily="2" charset="-122"/>
                <a:sym typeface="宋体" panose="02010600030101010101" pitchFamily="2" charset="-122"/>
              </a:rPr>
              <a:t>第一、建立全国性的个人信用网络，汽车金</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融服务业务可以共享此网络。</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    第二、大力培育独立的汽车金融服务信贷征</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信机构。 </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    第三、汽车金融服务企业的个人信用评估制</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度。 </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    第四、在全社会弘扬尊重汽车金融服务及消</a:t>
            </a:r>
          </a:p>
          <a:p>
            <a:pPr eaLnBrk="1" fontAlgn="auto" hangingPunct="1">
              <a:spcAft>
                <a:spcPts val="0"/>
              </a:spcAft>
              <a:buFont typeface="Arial" panose="020B0604020202020204" pitchFamily="34" charset="0"/>
              <a:buNone/>
              <a:defRPr/>
            </a:pPr>
            <a:r>
              <a:rPr lang="zh-CN" altLang="en-US" sz="2800" dirty="0">
                <a:solidFill>
                  <a:srgbClr val="0070C0"/>
                </a:solidFill>
                <a:latin typeface="宋体" panose="02010600030101010101" pitchFamily="2" charset="-122"/>
                <a:sym typeface="宋体" panose="02010600030101010101" pitchFamily="2" charset="-122"/>
              </a:rPr>
              <a:t>费的商业伦理。  </a:t>
            </a:r>
          </a:p>
          <a:p>
            <a:pPr eaLnBrk="1" fontAlgn="auto" hangingPunct="1">
              <a:lnSpc>
                <a:spcPct val="90000"/>
              </a:lnSpc>
              <a:spcAft>
                <a:spcPts val="0"/>
              </a:spcAft>
              <a:buFont typeface="Arial" panose="020B0604020202020204" pitchFamily="34" charset="0"/>
              <a:buChar char="•"/>
              <a:defRPr/>
            </a:pPr>
            <a:endParaRPr lang="zh-CN" altLang="en-US" sz="2800" b="1" dirty="0">
              <a:solidFill>
                <a:srgbClr val="000000"/>
              </a:solidFill>
              <a:latin typeface="楷体_GB2312" pitchFamily="49" charset="-122"/>
              <a:ea typeface="楷体_GB2312" pitchFamily="49" charset="-122"/>
            </a:endParaRPr>
          </a:p>
        </p:txBody>
      </p:sp>
    </p:spTree>
  </p:cSld>
  <p:clrMapOvr>
    <a:masterClrMapping/>
  </p:clrMapOvr>
  <p:transition spd="slow"/>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Text Box 3"/>
          <p:cNvSpPr txBox="1">
            <a:spLocks noChangeArrowheads="1"/>
          </p:cNvSpPr>
          <p:nvPr/>
        </p:nvSpPr>
        <p:spPr bwMode="auto">
          <a:xfrm>
            <a:off x="336550" y="2776538"/>
            <a:ext cx="1427163" cy="458787"/>
          </a:xfrm>
          <a:prstGeom prst="rect">
            <a:avLst/>
          </a:prstGeom>
          <a:solidFill>
            <a:srgbClr val="346A6C"/>
          </a:solidFill>
          <a:ln w="9525" algn="ctr">
            <a:solidFill>
              <a:srgbClr val="346A6C"/>
            </a:solidFill>
            <a:miter lim="800000"/>
          </a:ln>
        </p:spPr>
        <p:txBody>
          <a:bodyPr lIns="104306" tIns="52153" rIns="104306" bIns="52153">
            <a:spAutoFit/>
          </a:bodyPr>
          <a:lstStyle/>
          <a:p>
            <a:pPr>
              <a:spcBef>
                <a:spcPct val="50000"/>
              </a:spcBef>
              <a:buFont typeface="Wingdings" panose="05000000000000000000" pitchFamily="2" charset="2"/>
              <a:buNone/>
            </a:pPr>
            <a:r>
              <a:rPr kumimoji="1" lang="zh-CN" altLang="en-US" sz="2300">
                <a:solidFill>
                  <a:schemeClr val="bg1"/>
                </a:solidFill>
                <a:latin typeface="楷体_GB2312" pitchFamily="49" charset="-122"/>
                <a:ea typeface="楷体_GB2312" pitchFamily="49" charset="-122"/>
              </a:rPr>
              <a:t>第三部分</a:t>
            </a:r>
          </a:p>
        </p:txBody>
      </p:sp>
      <p:sp>
        <p:nvSpPr>
          <p:cNvPr id="91138" name="Text Box 4"/>
          <p:cNvSpPr txBox="1">
            <a:spLocks noChangeArrowheads="1"/>
          </p:cNvSpPr>
          <p:nvPr/>
        </p:nvSpPr>
        <p:spPr bwMode="auto">
          <a:xfrm>
            <a:off x="2400300" y="2776538"/>
            <a:ext cx="5800725" cy="458787"/>
          </a:xfrm>
          <a:prstGeom prst="rect">
            <a:avLst/>
          </a:prstGeom>
          <a:noFill/>
          <a:ln w="9525">
            <a:noFill/>
            <a:miter lim="800000"/>
          </a:ln>
        </p:spPr>
        <p:txBody>
          <a:bodyPr lIns="104306" tIns="52153" rIns="104306" bIns="52153">
            <a:spAutoFit/>
          </a:bodyPr>
          <a:lstStyle/>
          <a:p>
            <a:pPr>
              <a:spcBef>
                <a:spcPct val="50000"/>
              </a:spcBef>
              <a:buFont typeface="Wingdings" panose="05000000000000000000" pitchFamily="2" charset="2"/>
              <a:buNone/>
            </a:pPr>
            <a:r>
              <a:rPr kumimoji="1" lang="en-US" altLang="zh-CN" sz="2300" b="1">
                <a:ea typeface="楷体_GB2312" pitchFamily="49" charset="-122"/>
              </a:rPr>
              <a:t>P2P</a:t>
            </a:r>
            <a:r>
              <a:rPr kumimoji="1" lang="zh-CN" altLang="en-US" sz="2300" b="1">
                <a:ea typeface="楷体_GB2312" pitchFamily="49" charset="-122"/>
              </a:rPr>
              <a:t>平台如何向消费金融转型</a:t>
            </a:r>
          </a:p>
        </p:txBody>
      </p:sp>
      <p:sp>
        <p:nvSpPr>
          <p:cNvPr id="91139" name="Line 5"/>
          <p:cNvSpPr>
            <a:spLocks noChangeShapeType="1"/>
          </p:cNvSpPr>
          <p:nvPr/>
        </p:nvSpPr>
        <p:spPr bwMode="auto">
          <a:xfrm>
            <a:off x="336550" y="3303588"/>
            <a:ext cx="8218488" cy="0"/>
          </a:xfrm>
          <a:prstGeom prst="line">
            <a:avLst/>
          </a:prstGeom>
          <a:noFill/>
          <a:ln w="12700">
            <a:solidFill>
              <a:srgbClr val="346A6C"/>
            </a:solidFill>
            <a:round/>
            <a:tailEnd type="triangle" w="med" len="med"/>
          </a:ln>
        </p:spPr>
        <p:txBody>
          <a:bodyPr wrap="none" lIns="104306" tIns="52153" rIns="104306" bIns="52153"/>
          <a:lstStyle/>
          <a:p>
            <a:endParaRPr lang="zh-CN" altLang="en-US"/>
          </a:p>
        </p:txBody>
      </p:sp>
    </p:spTree>
  </p:cSld>
  <p:clrMapOvr>
    <a:masterClrMapping/>
  </p:clrMapOvr>
  <p:transition spd="slow"/>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en-US" altLang="zh-CN" b="1" dirty="0" smtClean="0">
                <a:solidFill>
                  <a:srgbClr val="FF0000"/>
                </a:solidFill>
              </a:rPr>
              <a:t>P2p</a:t>
            </a:r>
            <a:r>
              <a:rPr lang="zh-CN" altLang="en-US" b="1" dirty="0" smtClean="0">
                <a:solidFill>
                  <a:srgbClr val="FF0000"/>
                </a:solidFill>
              </a:rPr>
              <a:t>转型消费金融</a:t>
            </a:r>
            <a:endParaRPr lang="zh-CN" altLang="en-US" b="1" dirty="0">
              <a:solidFill>
                <a:srgbClr val="FF0000"/>
              </a:solidFill>
            </a:endParaRPr>
          </a:p>
        </p:txBody>
      </p:sp>
      <p:sp>
        <p:nvSpPr>
          <p:cNvPr id="92162"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在消费金融井喷发展且坏账率远低于企业贷的诱惑下，已有超过</a:t>
            </a:r>
            <a:r>
              <a:rPr lang="en-US" altLang="zh-CN" sz="2800" b="1" smtClean="0">
                <a:solidFill>
                  <a:srgbClr val="0070C0"/>
                </a:solidFill>
                <a:latin typeface="楷体_GB2312" pitchFamily="49" charset="-122"/>
                <a:ea typeface="楷体_GB2312" pitchFamily="49" charset="-122"/>
              </a:rPr>
              <a:t>90%</a:t>
            </a:r>
            <a:r>
              <a:rPr lang="zh-CN" altLang="en-US" sz="2800" b="1" smtClean="0">
                <a:solidFill>
                  <a:srgbClr val="0070C0"/>
                </a:solidFill>
                <a:latin typeface="楷体_GB2312" pitchFamily="49" charset="-122"/>
                <a:ea typeface="楷体_GB2312" pitchFamily="49" charset="-122"/>
              </a:rPr>
              <a:t>的</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平台杀入消费金融市场，此举也推动了互联网消费金融行业重新洗牌。自网贷监管办法出台后，很多</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平台进一步加快转型。除了“监管加强”这一众所周知的原因以外，不能获取核心征信数据也让一些平台收缩高成本信用贷，而消费贷成为绝大多数</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不约而同的选择。尽管还是拿不到个人征信数据，但是蓝领、学生、农民等中低收入群体的消费金融服务覆盖不足，大量市场空白、相对低的风险，也是</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的一个替代性出路。</a:t>
            </a:r>
          </a:p>
        </p:txBody>
      </p:sp>
    </p:spTree>
  </p:cSld>
  <p:clrMapOvr>
    <a:masterClrMapping/>
  </p:clrMapOvr>
  <p:transition spd="slow"/>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en-US" altLang="zh-CN" b="1" dirty="0" smtClean="0">
                <a:solidFill>
                  <a:srgbClr val="FF0000"/>
                </a:solidFill>
              </a:rPr>
              <a:t>P2p</a:t>
            </a:r>
            <a:r>
              <a:rPr lang="zh-CN" altLang="en-US" b="1" dirty="0" smtClean="0">
                <a:solidFill>
                  <a:srgbClr val="FF0000"/>
                </a:solidFill>
              </a:rPr>
              <a:t>转型消费金融</a:t>
            </a:r>
            <a:endParaRPr lang="zh-CN" altLang="en-US" b="1" dirty="0">
              <a:solidFill>
                <a:srgbClr val="FF0000"/>
              </a:solidFill>
            </a:endParaRPr>
          </a:p>
        </p:txBody>
      </p:sp>
      <p:sp>
        <p:nvSpPr>
          <p:cNvPr id="93186" name="Rectangle 3"/>
          <p:cNvSpPr>
            <a:spLocks noGrp="1" noRot="1" noChangeArrowheads="1"/>
          </p:cNvSpPr>
          <p:nvPr>
            <p:ph type="body" idx="1"/>
          </p:nvPr>
        </p:nvSpPr>
        <p:spPr/>
        <p:txBody>
          <a:bodyPr/>
          <a:lstStyle/>
          <a:p>
            <a:pPr eaLnBrk="1" hangingPunct="1">
              <a:lnSpc>
                <a:spcPct val="90000"/>
              </a:lnSpc>
            </a:pP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接入消费金融的主要动力</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1</a:t>
            </a:r>
            <a:r>
              <a:rPr lang="zh-CN" altLang="en-US" sz="2800" b="1" smtClean="0">
                <a:solidFill>
                  <a:srgbClr val="0070C0"/>
                </a:solidFill>
                <a:latin typeface="楷体_GB2312" pitchFamily="49" charset="-122"/>
                <a:ea typeface="楷体_GB2312" pitchFamily="49" charset="-122"/>
              </a:rPr>
              <a:t>、消费金融依托消费场景，贷款目的更为明确真实；</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2</a:t>
            </a:r>
            <a:r>
              <a:rPr lang="zh-CN" altLang="en-US" sz="2800" b="1" smtClean="0">
                <a:solidFill>
                  <a:srgbClr val="0070C0"/>
                </a:solidFill>
                <a:latin typeface="楷体_GB2312" pitchFamily="49" charset="-122"/>
                <a:ea typeface="楷体_GB2312" pitchFamily="49" charset="-122"/>
              </a:rPr>
              <a:t>、个人消费信贷小额分散，风险降低；</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3</a:t>
            </a:r>
            <a:r>
              <a:rPr lang="zh-CN" altLang="en-US" sz="2800" b="1" smtClean="0">
                <a:solidFill>
                  <a:srgbClr val="0070C0"/>
                </a:solidFill>
                <a:latin typeface="楷体_GB2312" pitchFamily="49" charset="-122"/>
                <a:ea typeface="楷体_GB2312" pitchFamily="49" charset="-122"/>
              </a:rPr>
              <a:t>、风险管理，线下审核与反欺诈</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不过，</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平台可以利用互联网的技术优势，将大数据融入传统的消费贷款征信审核中，运用客户行为信息、申请信息、征信信息等互联网大数据进行交叉验证和数据建模，有效锁定目标客户，避免潜在欺诈和逾期风险。</a:t>
            </a:r>
          </a:p>
        </p:txBody>
      </p:sp>
    </p:spTree>
  </p:cSld>
  <p:clrMapOvr>
    <a:masterClrMapping/>
  </p:clrMapOvr>
  <p:transition spd="slow"/>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en-US" altLang="zh-CN" b="1" dirty="0" smtClean="0">
                <a:solidFill>
                  <a:srgbClr val="FF0000"/>
                </a:solidFill>
              </a:rPr>
              <a:t>P2p</a:t>
            </a:r>
            <a:r>
              <a:rPr lang="zh-CN" altLang="en-US" b="1" dirty="0" smtClean="0">
                <a:solidFill>
                  <a:srgbClr val="FF0000"/>
                </a:solidFill>
              </a:rPr>
              <a:t>转型消费金融</a:t>
            </a:r>
            <a:endParaRPr lang="zh-CN" altLang="en-US" b="1" dirty="0">
              <a:solidFill>
                <a:srgbClr val="FF0000"/>
              </a:solidFill>
            </a:endParaRPr>
          </a:p>
        </p:txBody>
      </p:sp>
      <p:sp>
        <p:nvSpPr>
          <p:cNvPr id="94210" name="Rectangle 3"/>
          <p:cNvSpPr>
            <a:spLocks noGrp="1" noRot="1" noChangeArrowheads="1"/>
          </p:cNvSpPr>
          <p:nvPr>
            <p:ph type="body" idx="1"/>
          </p:nvPr>
        </p:nvSpPr>
        <p:spPr/>
        <p:txBody>
          <a:bodyPr/>
          <a:lstStyle/>
          <a:p>
            <a:pPr eaLnBrk="1" hangingPunct="1">
              <a:lnSpc>
                <a:spcPct val="90000"/>
              </a:lnSpc>
            </a:pP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杀入消费金融领域的优劣势</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en-US" altLang="zh-CN" sz="2800" b="1" smtClean="0">
                <a:solidFill>
                  <a:srgbClr val="0070C0"/>
                </a:solidFill>
                <a:latin typeface="楷体_GB2312" pitchFamily="49" charset="-122"/>
                <a:ea typeface="楷体_GB2312" pitchFamily="49" charset="-122"/>
              </a:rPr>
              <a:t>1</a:t>
            </a:r>
            <a:r>
              <a:rPr lang="zh-CN" altLang="en-US" sz="2800" b="1" smtClean="0">
                <a:solidFill>
                  <a:srgbClr val="0070C0"/>
                </a:solidFill>
                <a:latin typeface="楷体_GB2312" pitchFamily="49" charset="-122"/>
                <a:ea typeface="楷体_GB2312" pitchFamily="49" charset="-122"/>
              </a:rPr>
              <a:t>、优势鲜明</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其一，很多</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平台都有相对充足的资金，融资能力较强，急迫的问题是如何让融资的钱安全增值。</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其二，规模处于一线梯队的</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平台，本身已积累较好的品牌度、人气、风控体系与交易额，积累了一批忠实的实力投资者，同时投资者也可以向消费者转化，无缝转型个人消费贷。</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其三，</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系的互联网消费金融业务体量不如电商平台。</a:t>
            </a:r>
          </a:p>
        </p:txBody>
      </p:sp>
    </p:spTree>
  </p:cSld>
  <p:clrMapOvr>
    <a:masterClrMapping/>
  </p:clrMapOvr>
  <p:transition spd="slow"/>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en-US" altLang="zh-CN" b="1" dirty="0" smtClean="0">
                <a:solidFill>
                  <a:srgbClr val="FF0000"/>
                </a:solidFill>
              </a:rPr>
              <a:t>P2p</a:t>
            </a:r>
            <a:r>
              <a:rPr lang="zh-CN" altLang="en-US" b="1" dirty="0" smtClean="0">
                <a:solidFill>
                  <a:srgbClr val="FF0000"/>
                </a:solidFill>
              </a:rPr>
              <a:t>转型消费金融</a:t>
            </a:r>
            <a:endParaRPr lang="zh-CN" altLang="en-US" b="1" dirty="0">
              <a:solidFill>
                <a:srgbClr val="FF0000"/>
              </a:solidFill>
            </a:endParaRPr>
          </a:p>
        </p:txBody>
      </p:sp>
      <p:sp>
        <p:nvSpPr>
          <p:cNvPr id="95234" name="Rectangle 3"/>
          <p:cNvSpPr>
            <a:spLocks noGrp="1" noRot="1" noChangeArrowheads="1"/>
          </p:cNvSpPr>
          <p:nvPr>
            <p:ph type="body" idx="1"/>
          </p:nvPr>
        </p:nvSpPr>
        <p:spPr/>
        <p:txBody>
          <a:bodyPr/>
          <a:lstStyle/>
          <a:p>
            <a:pPr eaLnBrk="1" hangingPunct="1">
              <a:lnSpc>
                <a:spcPct val="90000"/>
              </a:lnSpc>
            </a:pPr>
            <a:r>
              <a:rPr lang="en-US" altLang="zh-CN" sz="2800" b="1" smtClean="0">
                <a:solidFill>
                  <a:srgbClr val="0070C0"/>
                </a:solidFill>
                <a:latin typeface="楷体_GB2312" pitchFamily="49" charset="-122"/>
                <a:ea typeface="楷体_GB2312" pitchFamily="49" charset="-122"/>
              </a:rPr>
              <a:t>2</a:t>
            </a:r>
            <a:r>
              <a:rPr lang="zh-CN" altLang="en-US" sz="2800" b="1" smtClean="0">
                <a:solidFill>
                  <a:srgbClr val="0070C0"/>
                </a:solidFill>
                <a:latin typeface="楷体_GB2312" pitchFamily="49" charset="-122"/>
                <a:ea typeface="楷体_GB2312" pitchFamily="49" charset="-122"/>
              </a:rPr>
              <a:t>、劣势致命</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其一，绝大多数</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平台成立时间短，基本上做的是“买钱</a:t>
            </a:r>
            <a:r>
              <a:rPr lang="en-US" altLang="zh-CN" sz="2800" b="1" smtClean="0">
                <a:solidFill>
                  <a:srgbClr val="0070C0"/>
                </a:solidFill>
                <a:latin typeface="楷体_GB2312" pitchFamily="49" charset="-122"/>
                <a:ea typeface="楷体_GB2312" pitchFamily="49" charset="-122"/>
              </a:rPr>
              <a:t>—</a:t>
            </a:r>
            <a:r>
              <a:rPr lang="zh-CN" altLang="en-US" sz="2800" b="1" smtClean="0">
                <a:solidFill>
                  <a:srgbClr val="0070C0"/>
                </a:solidFill>
                <a:latin typeface="楷体_GB2312" pitchFamily="49" charset="-122"/>
                <a:ea typeface="楷体_GB2312" pitchFamily="49" charset="-122"/>
              </a:rPr>
              <a:t>卖钱”的借贷业务，不涉足个人消费，另外，个人消费贷涉足时间也不长，无法构成“购买</a:t>
            </a:r>
            <a:r>
              <a:rPr lang="en-US" altLang="zh-CN" sz="2800" b="1" smtClean="0">
                <a:solidFill>
                  <a:srgbClr val="0070C0"/>
                </a:solidFill>
                <a:latin typeface="楷体_GB2312" pitchFamily="49" charset="-122"/>
                <a:ea typeface="楷体_GB2312" pitchFamily="49" charset="-122"/>
              </a:rPr>
              <a:t>-</a:t>
            </a:r>
            <a:r>
              <a:rPr lang="zh-CN" altLang="en-US" sz="2800" b="1" smtClean="0">
                <a:solidFill>
                  <a:srgbClr val="0070C0"/>
                </a:solidFill>
                <a:latin typeface="楷体_GB2312" pitchFamily="49" charset="-122"/>
                <a:ea typeface="楷体_GB2312" pitchFamily="49" charset="-122"/>
              </a:rPr>
              <a:t>风控</a:t>
            </a:r>
            <a:r>
              <a:rPr lang="en-US" altLang="zh-CN" sz="2800" b="1" smtClean="0">
                <a:solidFill>
                  <a:srgbClr val="0070C0"/>
                </a:solidFill>
                <a:latin typeface="楷体_GB2312" pitchFamily="49" charset="-122"/>
                <a:ea typeface="楷体_GB2312" pitchFamily="49" charset="-122"/>
              </a:rPr>
              <a:t>-</a:t>
            </a:r>
            <a:r>
              <a:rPr lang="zh-CN" altLang="en-US" sz="2800" b="1" smtClean="0">
                <a:solidFill>
                  <a:srgbClr val="0070C0"/>
                </a:solidFill>
                <a:latin typeface="楷体_GB2312" pitchFamily="49" charset="-122"/>
                <a:ea typeface="楷体_GB2312" pitchFamily="49" charset="-122"/>
              </a:rPr>
              <a:t>分期服务</a:t>
            </a:r>
            <a:r>
              <a:rPr lang="en-US" altLang="zh-CN" sz="2800" b="1" smtClean="0">
                <a:solidFill>
                  <a:srgbClr val="0070C0"/>
                </a:solidFill>
                <a:latin typeface="楷体_GB2312" pitchFamily="49" charset="-122"/>
                <a:ea typeface="楷体_GB2312" pitchFamily="49" charset="-122"/>
              </a:rPr>
              <a:t>-</a:t>
            </a:r>
            <a:r>
              <a:rPr lang="zh-CN" altLang="en-US" sz="2800" b="1" smtClean="0">
                <a:solidFill>
                  <a:srgbClr val="0070C0"/>
                </a:solidFill>
                <a:latin typeface="楷体_GB2312" pitchFamily="49" charset="-122"/>
                <a:ea typeface="楷体_GB2312" pitchFamily="49" charset="-122"/>
              </a:rPr>
              <a:t>还款”消费场景闭环。</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其二，在国内征信体系不完善，央行征信系统尚未接入</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行业的背景下，个人征信无疑制约和影响着</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平台开展消费金融业务。</a:t>
            </a:r>
            <a:endParaRPr lang="en-US" altLang="zh-CN" sz="2800" b="1" smtClean="0">
              <a:solidFill>
                <a:srgbClr val="0070C0"/>
              </a:solidFill>
              <a:latin typeface="楷体_GB2312" pitchFamily="49" charset="-122"/>
              <a:ea typeface="楷体_GB2312" pitchFamily="49" charset="-122"/>
            </a:endParaRPr>
          </a:p>
          <a:p>
            <a:pPr eaLnBrk="1" hangingPunct="1">
              <a:lnSpc>
                <a:spcPct val="90000"/>
              </a:lnSpc>
            </a:pPr>
            <a:r>
              <a:rPr lang="zh-CN" altLang="en-US" sz="2800" b="1" smtClean="0">
                <a:solidFill>
                  <a:srgbClr val="0070C0"/>
                </a:solidFill>
                <a:latin typeface="楷体_GB2312" pitchFamily="49" charset="-122"/>
                <a:ea typeface="楷体_GB2312" pitchFamily="49" charset="-122"/>
              </a:rPr>
              <a:t>其三，个人消费贷利息普遍公开透明，且利率偏低，无法满足</a:t>
            </a:r>
            <a:r>
              <a:rPr lang="en-US" altLang="zh-CN" sz="2800" b="1" smtClean="0">
                <a:solidFill>
                  <a:srgbClr val="0070C0"/>
                </a:solidFill>
                <a:latin typeface="楷体_GB2312" pitchFamily="49" charset="-122"/>
                <a:ea typeface="楷体_GB2312" pitchFamily="49" charset="-122"/>
              </a:rPr>
              <a:t>p2p</a:t>
            </a:r>
            <a:r>
              <a:rPr lang="zh-CN" altLang="en-US" sz="2800" b="1" smtClean="0">
                <a:solidFill>
                  <a:srgbClr val="0070C0"/>
                </a:solidFill>
                <a:latin typeface="楷体_GB2312" pitchFamily="49" charset="-122"/>
                <a:ea typeface="楷体_GB2312" pitchFamily="49" charset="-122"/>
              </a:rPr>
              <a:t>平台向投资者许诺的高额回报。</a:t>
            </a:r>
          </a:p>
        </p:txBody>
      </p:sp>
    </p:spTree>
  </p:cSld>
  <p:clrMapOvr>
    <a:masterClrMapping/>
  </p:clrMapOvr>
  <p:transition spd="slow"/>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标题 1"/>
          <p:cNvSpPr>
            <a:spLocks noGrp="1"/>
          </p:cNvSpPr>
          <p:nvPr>
            <p:ph type="title"/>
          </p:nvPr>
        </p:nvSpPr>
        <p:spPr>
          <a:xfrm>
            <a:off x="3851275" y="476250"/>
            <a:ext cx="4962525" cy="5157788"/>
          </a:xfrm>
        </p:spPr>
        <p:txBody>
          <a:bodyPr/>
          <a:lstStyle/>
          <a:p>
            <a:pPr algn="l" eaLnBrk="1" hangingPunct="1"/>
            <a:r>
              <a:rPr lang="zh-CN" altLang="en-US" sz="3600" b="1" smtClean="0">
                <a:solidFill>
                  <a:srgbClr val="FF0000"/>
                </a:solidFill>
                <a:latin typeface="华文楷体"/>
                <a:ea typeface="华文楷体"/>
                <a:cs typeface="华文楷体"/>
              </a:rPr>
              <a:t>               </a:t>
            </a:r>
            <a:r>
              <a:rPr lang="en-US" altLang="zh-CN" sz="3600" b="1" smtClean="0">
                <a:solidFill>
                  <a:srgbClr val="00B0F0"/>
                </a:solidFill>
                <a:latin typeface="华文楷体"/>
                <a:ea typeface="华文楷体"/>
                <a:cs typeface="华文楷体"/>
              </a:rPr>
              <a:t/>
            </a:r>
            <a:br>
              <a:rPr lang="en-US" altLang="zh-CN" sz="3600" b="1" smtClean="0">
                <a:solidFill>
                  <a:srgbClr val="00B0F0"/>
                </a:solidFill>
                <a:latin typeface="华文楷体"/>
                <a:ea typeface="华文楷体"/>
                <a:cs typeface="华文楷体"/>
              </a:rPr>
            </a:br>
            <a:r>
              <a:rPr lang="zh-CN" altLang="en-US" sz="6000" b="1" smtClean="0">
                <a:solidFill>
                  <a:srgbClr val="623830"/>
                </a:solidFill>
                <a:latin typeface="隶书"/>
                <a:ea typeface="隶书"/>
                <a:cs typeface="隶书"/>
              </a:rPr>
              <a:t>谢谢！</a:t>
            </a:r>
            <a:r>
              <a:rPr lang="zh-CN" altLang="en-US" sz="1800" b="1" smtClean="0">
                <a:solidFill>
                  <a:srgbClr val="623830"/>
                </a:solidFill>
                <a:latin typeface="隶书"/>
                <a:ea typeface="隶书"/>
                <a:cs typeface="隶书"/>
              </a:rPr>
              <a:t/>
            </a:r>
            <a:br>
              <a:rPr lang="zh-CN" altLang="en-US" sz="1800" b="1" smtClean="0">
                <a:solidFill>
                  <a:srgbClr val="623830"/>
                </a:solidFill>
                <a:latin typeface="隶书"/>
                <a:ea typeface="隶书"/>
                <a:cs typeface="隶书"/>
              </a:rPr>
            </a:br>
            <a:r>
              <a:rPr lang="en-US" altLang="zh-CN" sz="1800" b="1" smtClean="0">
                <a:solidFill>
                  <a:srgbClr val="00B0F0"/>
                </a:solidFill>
              </a:rPr>
              <a:t/>
            </a:r>
            <a:br>
              <a:rPr lang="en-US" altLang="zh-CN" sz="1800" b="1" smtClean="0">
                <a:solidFill>
                  <a:srgbClr val="00B0F0"/>
                </a:solidFill>
              </a:rPr>
            </a:br>
            <a:r>
              <a:rPr lang="en-US" altLang="zh-CN" sz="1800" b="1" smtClean="0">
                <a:solidFill>
                  <a:srgbClr val="00B0F0"/>
                </a:solidFill>
              </a:rPr>
              <a:t/>
            </a:r>
            <a:br>
              <a:rPr lang="en-US" altLang="zh-CN" sz="1800" b="1" smtClean="0">
                <a:solidFill>
                  <a:srgbClr val="00B0F0"/>
                </a:solidFill>
              </a:rPr>
            </a:br>
            <a:r>
              <a:rPr lang="en-US" altLang="zh-CN" sz="1800" b="1" smtClean="0">
                <a:solidFill>
                  <a:srgbClr val="00B0F0"/>
                </a:solidFill>
              </a:rPr>
              <a:t/>
            </a:r>
            <a:br>
              <a:rPr lang="en-US" altLang="zh-CN" sz="1800" b="1" smtClean="0">
                <a:solidFill>
                  <a:srgbClr val="00B0F0"/>
                </a:solidFill>
              </a:rPr>
            </a:br>
            <a:r>
              <a:rPr lang="en-US" altLang="zh-CN" sz="3600" b="1" smtClean="0">
                <a:solidFill>
                  <a:srgbClr val="00B0F0"/>
                </a:solidFill>
              </a:rPr>
              <a:t>          </a:t>
            </a:r>
            <a:r>
              <a:rPr lang="en-US" altLang="zh-CN" sz="3600" b="1" smtClean="0">
                <a:solidFill>
                  <a:srgbClr val="00B0F0"/>
                </a:solidFill>
                <a:latin typeface="华文楷体"/>
                <a:ea typeface="华文楷体"/>
                <a:cs typeface="华文楷体"/>
              </a:rPr>
              <a:t/>
            </a:r>
            <a:br>
              <a:rPr lang="en-US" altLang="zh-CN" sz="3600" b="1" smtClean="0">
                <a:solidFill>
                  <a:srgbClr val="00B0F0"/>
                </a:solidFill>
                <a:latin typeface="华文楷体"/>
                <a:ea typeface="华文楷体"/>
                <a:cs typeface="华文楷体"/>
              </a:rPr>
            </a:br>
            <a:r>
              <a:rPr lang="en-US" altLang="zh-CN" sz="3600" b="1" smtClean="0">
                <a:solidFill>
                  <a:srgbClr val="00B0F0"/>
                </a:solidFill>
                <a:latin typeface="华文楷体"/>
                <a:ea typeface="华文楷体"/>
                <a:cs typeface="华文楷体"/>
              </a:rPr>
              <a:t>                                       </a:t>
            </a:r>
            <a:br>
              <a:rPr lang="en-US" altLang="zh-CN" sz="3600" b="1" smtClean="0">
                <a:solidFill>
                  <a:srgbClr val="00B0F0"/>
                </a:solidFill>
                <a:latin typeface="华文楷体"/>
                <a:ea typeface="华文楷体"/>
                <a:cs typeface="华文楷体"/>
              </a:rPr>
            </a:br>
            <a:r>
              <a:rPr lang="en-US" altLang="zh-CN" sz="2200" b="1" smtClean="0">
                <a:solidFill>
                  <a:srgbClr val="00B0F0"/>
                </a:solidFill>
                <a:latin typeface="华文楷体"/>
                <a:ea typeface="华文楷体"/>
                <a:cs typeface="华文楷体"/>
              </a:rPr>
              <a:t>                       </a:t>
            </a:r>
            <a:endParaRPr lang="zh-CN" altLang="en-US" sz="2200" b="1" smtClean="0">
              <a:solidFill>
                <a:srgbClr val="00B0F0"/>
              </a:solidFill>
              <a:latin typeface="华文楷体"/>
              <a:ea typeface="华文楷体"/>
              <a:cs typeface="华文楷体"/>
            </a:endParaRPr>
          </a:p>
        </p:txBody>
      </p:sp>
      <p:pic>
        <p:nvPicPr>
          <p:cNvPr id="96258" name="Picture 10" descr="鼎（小）"/>
          <p:cNvPicPr>
            <a:picLocks noChangeAspect="1" noChangeArrowheads="1"/>
          </p:cNvPicPr>
          <p:nvPr/>
        </p:nvPicPr>
        <p:blipFill>
          <a:blip r:embed="rId2"/>
          <a:srcRect/>
          <a:stretch>
            <a:fillRect/>
          </a:stretch>
        </p:blipFill>
        <p:spPr bwMode="auto">
          <a:xfrm>
            <a:off x="684213" y="3284538"/>
            <a:ext cx="2857500" cy="3057525"/>
          </a:xfrm>
          <a:prstGeom prst="rect">
            <a:avLst/>
          </a:prstGeom>
          <a:noFill/>
          <a:ln w="9525">
            <a:noFill/>
            <a:miter lim="800000"/>
            <a:headEnd/>
            <a:tailEnd/>
          </a:ln>
        </p:spPr>
      </p:pic>
    </p:spTree>
  </p:cSld>
  <p:clrMapOvr>
    <a:masterClrMapping/>
  </p:clrMapOvr>
  <p:transition spd="slow" advTm="3000"/>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rrowheads="1"/>
          </p:cNvSpPr>
          <p:nvPr>
            <p:ph type="title"/>
          </p:nvPr>
        </p:nvSpPr>
        <p:spPr>
          <a:xfrm>
            <a:off x="457200" y="274638"/>
            <a:ext cx="8229600" cy="706437"/>
          </a:xfrm>
        </p:spPr>
        <p:txBody>
          <a:bodyPr rtlCol="0">
            <a:normAutofit fontScale="90000"/>
          </a:bodyPr>
          <a:lstStyle/>
          <a:p>
            <a:pPr eaLnBrk="1" fontAlgn="auto" hangingPunct="1">
              <a:spcAft>
                <a:spcPts val="0"/>
              </a:spcAft>
              <a:defRPr/>
            </a:pPr>
            <a:r>
              <a:rPr lang="zh-CN" altLang="en-US" b="1" dirty="0" smtClean="0">
                <a:solidFill>
                  <a:srgbClr val="FF0000"/>
                </a:solidFill>
              </a:rPr>
              <a:t>消费金融风险</a:t>
            </a:r>
            <a:endParaRPr lang="zh-CN" altLang="en-US" b="1" dirty="0">
              <a:solidFill>
                <a:srgbClr val="FF0000"/>
              </a:solidFill>
            </a:endParaRPr>
          </a:p>
        </p:txBody>
      </p:sp>
      <p:sp>
        <p:nvSpPr>
          <p:cNvPr id="35842" name="Rectangle 3"/>
          <p:cNvSpPr>
            <a:spLocks noGrp="1" noRot="1" noChangeArrowheads="1"/>
          </p:cNvSpPr>
          <p:nvPr>
            <p:ph type="body" idx="1"/>
          </p:nvPr>
        </p:nvSpPr>
        <p:spPr/>
        <p:txBody>
          <a:bodyPr/>
          <a:lstStyle/>
          <a:p>
            <a:pPr eaLnBrk="1" hangingPunct="1">
              <a:lnSpc>
                <a:spcPct val="90000"/>
              </a:lnSpc>
            </a:pPr>
            <a:r>
              <a:rPr lang="zh-CN" altLang="en-US" sz="2800" b="1" smtClean="0">
                <a:solidFill>
                  <a:srgbClr val="0070C0"/>
                </a:solidFill>
                <a:latin typeface="楷体_GB2312" pitchFamily="49" charset="-122"/>
                <a:ea typeface="楷体_GB2312" pitchFamily="49" charset="-122"/>
              </a:rPr>
              <a:t>消费金融业务经过多年的发展，从信用卡、现金卡到信用贷款及房贷，消费金融产品几乎深入每个人的生活之中。以信用卡为例，由于使用及付款的便利性，截止</a:t>
            </a:r>
            <a:r>
              <a:rPr lang="en-US" altLang="zh-CN" sz="2800" b="1" smtClean="0">
                <a:solidFill>
                  <a:srgbClr val="0070C0"/>
                </a:solidFill>
                <a:latin typeface="楷体_GB2312" pitchFamily="49" charset="-122"/>
                <a:ea typeface="楷体_GB2312" pitchFamily="49" charset="-122"/>
              </a:rPr>
              <a:t>2014</a:t>
            </a:r>
            <a:r>
              <a:rPr lang="zh-CN" altLang="en-US" sz="2800" b="1" smtClean="0">
                <a:solidFill>
                  <a:srgbClr val="0070C0"/>
                </a:solidFill>
                <a:latin typeface="楷体_GB2312" pitchFamily="49" charset="-122"/>
                <a:ea typeface="楷体_GB2312" pitchFamily="49" charset="-122"/>
              </a:rPr>
              <a:t>年，中国大陆的累计发卡量超过了四亿张。对于日常生活中的衣食住行、娱乐、消费金融产品的触角无所不及。加上消费意识抬头，个人消费及资金需求不断扩增。银行业者纷纷投入这个新兴的热门市场，客户信用也随之快速膨胀扩张。</a:t>
            </a:r>
          </a:p>
        </p:txBody>
      </p:sp>
    </p:spTree>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549275"/>
            <a:ext cx="8229600" cy="868363"/>
          </a:xfrm>
        </p:spPr>
        <p:txBody>
          <a:bodyPr rtlCol="0">
            <a:normAutofit fontScale="90000"/>
          </a:bodyPr>
          <a:lstStyle/>
          <a:p>
            <a:pPr eaLnBrk="1" fontAlgn="auto" hangingPunct="1">
              <a:spcAft>
                <a:spcPts val="0"/>
              </a:spcAft>
              <a:defRPr/>
            </a:pPr>
            <a:r>
              <a:rPr lang="en-US" altLang="zh-CN" sz="3200" dirty="0" smtClean="0"/>
              <a:t/>
            </a:r>
            <a:br>
              <a:rPr lang="en-US" altLang="zh-CN" sz="3200" dirty="0" smtClean="0"/>
            </a:br>
            <a:r>
              <a:rPr lang="en-US" altLang="zh-CN" sz="3200" dirty="0"/>
              <a:t/>
            </a:r>
            <a:br>
              <a:rPr lang="en-US" altLang="zh-CN" sz="3200" dirty="0"/>
            </a:br>
            <a:r>
              <a:rPr lang="zh-CN" altLang="en-US" sz="3200" b="1" dirty="0" smtClean="0">
                <a:solidFill>
                  <a:srgbClr val="FF0000"/>
                </a:solidFill>
              </a:rPr>
              <a:t>目录</a:t>
            </a:r>
            <a:r>
              <a:rPr lang="en-US" altLang="zh-CN" sz="3200" b="1" dirty="0" smtClean="0">
                <a:solidFill>
                  <a:srgbClr val="FF0000"/>
                </a:solidFill>
              </a:rPr>
              <a:t/>
            </a:r>
            <a:br>
              <a:rPr lang="en-US" altLang="zh-CN" sz="3200" b="1" dirty="0" smtClean="0">
                <a:solidFill>
                  <a:srgbClr val="FF0000"/>
                </a:solidFill>
              </a:rPr>
            </a:br>
            <a:r>
              <a:rPr lang="en-US" altLang="zh-CN" sz="3200" b="1" dirty="0">
                <a:solidFill>
                  <a:srgbClr val="FF0000"/>
                </a:solidFill>
              </a:rPr>
              <a:t/>
            </a:r>
            <a:br>
              <a:rPr lang="en-US" altLang="zh-CN" sz="3200" b="1" dirty="0">
                <a:solidFill>
                  <a:srgbClr val="FF0000"/>
                </a:solidFill>
              </a:rPr>
            </a:br>
            <a:endParaRPr lang="zh-CN" altLang="en-US" sz="3200" b="1" dirty="0">
              <a:solidFill>
                <a:srgbClr val="FF0000"/>
              </a:solidFill>
            </a:endParaRPr>
          </a:p>
        </p:txBody>
      </p:sp>
      <p:sp>
        <p:nvSpPr>
          <p:cNvPr id="36866" name="Line 10"/>
          <p:cNvSpPr>
            <a:spLocks noChangeShapeType="1"/>
          </p:cNvSpPr>
          <p:nvPr/>
        </p:nvSpPr>
        <p:spPr bwMode="auto">
          <a:xfrm flipV="1">
            <a:off x="292100" y="2921000"/>
            <a:ext cx="8085138" cy="0"/>
          </a:xfrm>
          <a:prstGeom prst="line">
            <a:avLst/>
          </a:prstGeom>
          <a:noFill/>
          <a:ln w="28575">
            <a:solidFill>
              <a:srgbClr val="008080"/>
            </a:solidFill>
            <a:round/>
          </a:ln>
        </p:spPr>
        <p:txBody>
          <a:bodyPr lIns="104306" tIns="52153" rIns="104306" bIns="52153" anchor="ctr"/>
          <a:lstStyle/>
          <a:p>
            <a:endParaRPr lang="zh-CN" altLang="en-US"/>
          </a:p>
        </p:txBody>
      </p:sp>
      <p:sp>
        <p:nvSpPr>
          <p:cNvPr id="11" name="Text Box 13"/>
          <p:cNvSpPr txBox="1">
            <a:spLocks noChangeArrowheads="1"/>
          </p:cNvSpPr>
          <p:nvPr/>
        </p:nvSpPr>
        <p:spPr bwMode="auto">
          <a:xfrm>
            <a:off x="1724025" y="3048000"/>
            <a:ext cx="7366000" cy="536575"/>
          </a:xfrm>
          <a:prstGeom prst="rect">
            <a:avLst/>
          </a:prstGeom>
          <a:noFill/>
          <a:ln>
            <a:noFill/>
          </a:ln>
        </p:spPr>
        <p:txBody>
          <a:bodyPr lIns="104306" tIns="52153" rIns="104306" bIns="52153">
            <a:spAutoFit/>
          </a:bodyPr>
          <a:lstStyle>
            <a:lvl1pPr eaLnBrk="0" hangingPunct="0">
              <a:spcBef>
                <a:spcPct val="50000"/>
              </a:spcBef>
              <a:defRPr sz="1400">
                <a:solidFill>
                  <a:srgbClr val="CC0000"/>
                </a:solidFill>
                <a:latin typeface="Arial" panose="020B0604020202020204" pitchFamily="34" charset="0"/>
                <a:ea typeface="楷体_GB2312" pitchFamily="49" charset="-122"/>
              </a:defRPr>
            </a:lvl1pPr>
            <a:lvl2pPr marL="742950" indent="-285750" eaLnBrk="0" hangingPunct="0">
              <a:spcBef>
                <a:spcPct val="50000"/>
              </a:spcBef>
              <a:defRPr sz="1400">
                <a:solidFill>
                  <a:srgbClr val="CC0000"/>
                </a:solidFill>
                <a:latin typeface="Arial" panose="020B0604020202020204" pitchFamily="34" charset="0"/>
                <a:ea typeface="楷体_GB2312" pitchFamily="49" charset="-122"/>
              </a:defRPr>
            </a:lvl2pPr>
            <a:lvl3pPr marL="1143000" indent="-228600" eaLnBrk="0" hangingPunct="0">
              <a:spcBef>
                <a:spcPct val="50000"/>
              </a:spcBef>
              <a:defRPr sz="1400">
                <a:solidFill>
                  <a:srgbClr val="CC0000"/>
                </a:solidFill>
                <a:latin typeface="Arial" panose="020B0604020202020204" pitchFamily="34" charset="0"/>
                <a:ea typeface="楷体_GB2312" pitchFamily="49" charset="-122"/>
              </a:defRPr>
            </a:lvl3pPr>
            <a:lvl4pPr marL="1600200" indent="-228600" eaLnBrk="0" hangingPunct="0">
              <a:spcBef>
                <a:spcPct val="50000"/>
              </a:spcBef>
              <a:defRPr sz="1400">
                <a:solidFill>
                  <a:srgbClr val="CC0000"/>
                </a:solidFill>
                <a:latin typeface="Arial" panose="020B0604020202020204" pitchFamily="34" charset="0"/>
                <a:ea typeface="楷体_GB2312" pitchFamily="49" charset="-122"/>
              </a:defRPr>
            </a:lvl4pPr>
            <a:lvl5pPr marL="2057400" indent="-228600" eaLnBrk="0" hangingPunct="0">
              <a:spcBef>
                <a:spcPct val="50000"/>
              </a:spcBef>
              <a:defRPr sz="1400">
                <a:solidFill>
                  <a:srgbClr val="CC0000"/>
                </a:solidFill>
                <a:latin typeface="Arial" panose="020B0604020202020204" pitchFamily="34" charset="0"/>
                <a:ea typeface="楷体_GB2312" pitchFamily="49" charset="-122"/>
              </a:defRPr>
            </a:lvl5pPr>
            <a:lvl6pPr marL="2514600" indent="-228600" algn="ctr" eaLnBrk="0" fontAlgn="base" hangingPunct="0">
              <a:spcBef>
                <a:spcPct val="50000"/>
              </a:spcBef>
              <a:spcAft>
                <a:spcPct val="0"/>
              </a:spcAft>
              <a:defRPr sz="1400">
                <a:solidFill>
                  <a:srgbClr val="CC0000"/>
                </a:solidFill>
                <a:latin typeface="Arial" panose="020B0604020202020204" pitchFamily="34" charset="0"/>
                <a:ea typeface="楷体_GB2312" pitchFamily="49" charset="-122"/>
              </a:defRPr>
            </a:lvl6pPr>
            <a:lvl7pPr marL="2971800" indent="-228600" algn="ctr" eaLnBrk="0" fontAlgn="base" hangingPunct="0">
              <a:spcBef>
                <a:spcPct val="50000"/>
              </a:spcBef>
              <a:spcAft>
                <a:spcPct val="0"/>
              </a:spcAft>
              <a:defRPr sz="1400">
                <a:solidFill>
                  <a:srgbClr val="CC0000"/>
                </a:solidFill>
                <a:latin typeface="Arial" panose="020B0604020202020204" pitchFamily="34" charset="0"/>
                <a:ea typeface="楷体_GB2312" pitchFamily="49" charset="-122"/>
              </a:defRPr>
            </a:lvl7pPr>
            <a:lvl8pPr marL="3429000" indent="-228600" algn="ctr" eaLnBrk="0" fontAlgn="base" hangingPunct="0">
              <a:spcBef>
                <a:spcPct val="50000"/>
              </a:spcBef>
              <a:spcAft>
                <a:spcPct val="0"/>
              </a:spcAft>
              <a:defRPr sz="1400">
                <a:solidFill>
                  <a:srgbClr val="CC0000"/>
                </a:solidFill>
                <a:latin typeface="Arial" panose="020B0604020202020204" pitchFamily="34" charset="0"/>
                <a:ea typeface="楷体_GB2312" pitchFamily="49" charset="-122"/>
              </a:defRPr>
            </a:lvl8pPr>
            <a:lvl9pPr marL="3886200" indent="-228600" algn="ctr" eaLnBrk="0" fontAlgn="base" hangingPunct="0">
              <a:spcBef>
                <a:spcPct val="50000"/>
              </a:spcBef>
              <a:spcAft>
                <a:spcPct val="0"/>
              </a:spcAft>
              <a:defRPr sz="1400">
                <a:solidFill>
                  <a:srgbClr val="CC0000"/>
                </a:solidFill>
                <a:latin typeface="Arial" panose="020B0604020202020204" pitchFamily="34" charset="0"/>
                <a:ea typeface="楷体_GB2312" pitchFamily="49" charset="-122"/>
              </a:defRPr>
            </a:lvl9pPr>
          </a:lstStyle>
          <a:p>
            <a:pPr eaLnBrk="1" fontAlgn="auto" hangingPunct="1">
              <a:spcAft>
                <a:spcPts val="0"/>
              </a:spcAft>
              <a:buFont typeface="Wingdings" panose="05000000000000000000" pitchFamily="2" charset="2"/>
              <a:buNone/>
              <a:defRPr/>
            </a:pPr>
            <a:r>
              <a:rPr kumimoji="1" lang="zh-CN" altLang="en-US" sz="2800" b="1" dirty="0" smtClean="0">
                <a:solidFill>
                  <a:schemeClr val="tx1"/>
                </a:solidFill>
                <a:latin typeface="+mj-ea"/>
                <a:ea typeface="+mj-ea"/>
              </a:rPr>
              <a:t>三、</a:t>
            </a:r>
            <a:r>
              <a:rPr kumimoji="1" lang="en-US" altLang="zh-CN" sz="2800" b="1" dirty="0" smtClean="0">
                <a:solidFill>
                  <a:schemeClr val="tx1"/>
                </a:solidFill>
                <a:latin typeface="+mj-ea"/>
                <a:ea typeface="+mj-ea"/>
              </a:rPr>
              <a:t>P2P</a:t>
            </a:r>
            <a:r>
              <a:rPr kumimoji="1" lang="zh-CN" altLang="en-US" sz="2800" b="1" dirty="0" smtClean="0">
                <a:solidFill>
                  <a:schemeClr val="tx1"/>
                </a:solidFill>
                <a:latin typeface="+mj-ea"/>
                <a:ea typeface="+mj-ea"/>
              </a:rPr>
              <a:t>转型消费金融风险关注</a:t>
            </a:r>
            <a:endParaRPr kumimoji="1" lang="zh-CN" altLang="en-US" sz="2300" b="1" dirty="0">
              <a:solidFill>
                <a:schemeClr val="tx1"/>
              </a:solidFill>
            </a:endParaRPr>
          </a:p>
        </p:txBody>
      </p:sp>
      <p:sp>
        <p:nvSpPr>
          <p:cNvPr id="12" name="Text Box 15"/>
          <p:cNvSpPr txBox="1">
            <a:spLocks noChangeArrowheads="1"/>
          </p:cNvSpPr>
          <p:nvPr/>
        </p:nvSpPr>
        <p:spPr bwMode="auto">
          <a:xfrm>
            <a:off x="1724025" y="1612900"/>
            <a:ext cx="7366000" cy="1182688"/>
          </a:xfrm>
          <a:prstGeom prst="rect">
            <a:avLst/>
          </a:prstGeom>
          <a:noFill/>
          <a:ln>
            <a:noFill/>
          </a:ln>
        </p:spPr>
        <p:txBody>
          <a:bodyPr lIns="104306" tIns="52153" rIns="104306" bIns="52153">
            <a:spAutoFit/>
          </a:bodyPr>
          <a:lstStyle>
            <a:lvl1pPr eaLnBrk="0" hangingPunct="0">
              <a:spcBef>
                <a:spcPct val="50000"/>
              </a:spcBef>
              <a:defRPr sz="1400">
                <a:solidFill>
                  <a:srgbClr val="CC0000"/>
                </a:solidFill>
                <a:latin typeface="Arial" panose="020B0604020202020204" pitchFamily="34" charset="0"/>
                <a:ea typeface="楷体_GB2312" pitchFamily="49" charset="-122"/>
              </a:defRPr>
            </a:lvl1pPr>
            <a:lvl2pPr marL="742950" indent="-285750" eaLnBrk="0" hangingPunct="0">
              <a:spcBef>
                <a:spcPct val="50000"/>
              </a:spcBef>
              <a:defRPr sz="1400">
                <a:solidFill>
                  <a:srgbClr val="CC0000"/>
                </a:solidFill>
                <a:latin typeface="Arial" panose="020B0604020202020204" pitchFamily="34" charset="0"/>
                <a:ea typeface="楷体_GB2312" pitchFamily="49" charset="-122"/>
              </a:defRPr>
            </a:lvl2pPr>
            <a:lvl3pPr marL="1143000" indent="-228600" eaLnBrk="0" hangingPunct="0">
              <a:spcBef>
                <a:spcPct val="50000"/>
              </a:spcBef>
              <a:defRPr sz="1400">
                <a:solidFill>
                  <a:srgbClr val="CC0000"/>
                </a:solidFill>
                <a:latin typeface="Arial" panose="020B0604020202020204" pitchFamily="34" charset="0"/>
                <a:ea typeface="楷体_GB2312" pitchFamily="49" charset="-122"/>
              </a:defRPr>
            </a:lvl3pPr>
            <a:lvl4pPr marL="1600200" indent="-228600" eaLnBrk="0" hangingPunct="0">
              <a:spcBef>
                <a:spcPct val="50000"/>
              </a:spcBef>
              <a:defRPr sz="1400">
                <a:solidFill>
                  <a:srgbClr val="CC0000"/>
                </a:solidFill>
                <a:latin typeface="Arial" panose="020B0604020202020204" pitchFamily="34" charset="0"/>
                <a:ea typeface="楷体_GB2312" pitchFamily="49" charset="-122"/>
              </a:defRPr>
            </a:lvl4pPr>
            <a:lvl5pPr marL="2057400" indent="-228600" eaLnBrk="0" hangingPunct="0">
              <a:spcBef>
                <a:spcPct val="50000"/>
              </a:spcBef>
              <a:defRPr sz="1400">
                <a:solidFill>
                  <a:srgbClr val="CC0000"/>
                </a:solidFill>
                <a:latin typeface="Arial" panose="020B0604020202020204" pitchFamily="34" charset="0"/>
                <a:ea typeface="楷体_GB2312" pitchFamily="49" charset="-122"/>
              </a:defRPr>
            </a:lvl5pPr>
            <a:lvl6pPr marL="2514600" indent="-228600" algn="ctr" eaLnBrk="0" fontAlgn="base" hangingPunct="0">
              <a:spcBef>
                <a:spcPct val="50000"/>
              </a:spcBef>
              <a:spcAft>
                <a:spcPct val="0"/>
              </a:spcAft>
              <a:defRPr sz="1400">
                <a:solidFill>
                  <a:srgbClr val="CC0000"/>
                </a:solidFill>
                <a:latin typeface="Arial" panose="020B0604020202020204" pitchFamily="34" charset="0"/>
                <a:ea typeface="楷体_GB2312" pitchFamily="49" charset="-122"/>
              </a:defRPr>
            </a:lvl6pPr>
            <a:lvl7pPr marL="2971800" indent="-228600" algn="ctr" eaLnBrk="0" fontAlgn="base" hangingPunct="0">
              <a:spcBef>
                <a:spcPct val="50000"/>
              </a:spcBef>
              <a:spcAft>
                <a:spcPct val="0"/>
              </a:spcAft>
              <a:defRPr sz="1400">
                <a:solidFill>
                  <a:srgbClr val="CC0000"/>
                </a:solidFill>
                <a:latin typeface="Arial" panose="020B0604020202020204" pitchFamily="34" charset="0"/>
                <a:ea typeface="楷体_GB2312" pitchFamily="49" charset="-122"/>
              </a:defRPr>
            </a:lvl7pPr>
            <a:lvl8pPr marL="3429000" indent="-228600" algn="ctr" eaLnBrk="0" fontAlgn="base" hangingPunct="0">
              <a:spcBef>
                <a:spcPct val="50000"/>
              </a:spcBef>
              <a:spcAft>
                <a:spcPct val="0"/>
              </a:spcAft>
              <a:defRPr sz="1400">
                <a:solidFill>
                  <a:srgbClr val="CC0000"/>
                </a:solidFill>
                <a:latin typeface="Arial" panose="020B0604020202020204" pitchFamily="34" charset="0"/>
                <a:ea typeface="楷体_GB2312" pitchFamily="49" charset="-122"/>
              </a:defRPr>
            </a:lvl8pPr>
            <a:lvl9pPr marL="3886200" indent="-228600" algn="ctr" eaLnBrk="0" fontAlgn="base" hangingPunct="0">
              <a:spcBef>
                <a:spcPct val="50000"/>
              </a:spcBef>
              <a:spcAft>
                <a:spcPct val="0"/>
              </a:spcAft>
              <a:defRPr sz="1400">
                <a:solidFill>
                  <a:srgbClr val="CC0000"/>
                </a:solidFill>
                <a:latin typeface="Arial" panose="020B0604020202020204" pitchFamily="34" charset="0"/>
                <a:ea typeface="楷体_GB2312" pitchFamily="49" charset="-122"/>
              </a:defRPr>
            </a:lvl9pPr>
          </a:lstStyle>
          <a:p>
            <a:pPr eaLnBrk="1" fontAlgn="auto" hangingPunct="1">
              <a:spcAft>
                <a:spcPts val="0"/>
              </a:spcAft>
              <a:buFont typeface="Wingdings" panose="05000000000000000000" pitchFamily="2" charset="2"/>
              <a:buNone/>
              <a:defRPr/>
            </a:pPr>
            <a:r>
              <a:rPr kumimoji="1" lang="zh-CN" altLang="en-US" sz="2800" b="1" dirty="0" smtClean="0">
                <a:solidFill>
                  <a:schemeClr val="tx1"/>
                </a:solidFill>
                <a:latin typeface="+mj-ea"/>
                <a:ea typeface="+mj-ea"/>
              </a:rPr>
              <a:t>一、消费金融风控体系建立</a:t>
            </a:r>
            <a:endParaRPr kumimoji="1" lang="en-US" altLang="zh-CN" sz="2800" b="1" dirty="0" smtClean="0">
              <a:solidFill>
                <a:schemeClr val="tx1"/>
              </a:solidFill>
              <a:latin typeface="+mj-ea"/>
              <a:ea typeface="+mj-ea"/>
            </a:endParaRPr>
          </a:p>
          <a:p>
            <a:pPr eaLnBrk="1" fontAlgn="auto" hangingPunct="1">
              <a:spcAft>
                <a:spcPts val="0"/>
              </a:spcAft>
              <a:buFont typeface="Wingdings" panose="05000000000000000000" pitchFamily="2" charset="2"/>
              <a:buNone/>
              <a:defRPr/>
            </a:pPr>
            <a:r>
              <a:rPr kumimoji="1" lang="zh-CN" altLang="en-US" sz="2800" b="1" dirty="0" smtClean="0">
                <a:solidFill>
                  <a:schemeClr val="tx1"/>
                </a:solidFill>
                <a:latin typeface="+mj-ea"/>
                <a:ea typeface="+mj-ea"/>
              </a:rPr>
              <a:t>二、消费金融产品风险管理</a:t>
            </a:r>
            <a:endParaRPr kumimoji="1" lang="zh-CN" altLang="en-US" sz="2800" b="1" dirty="0">
              <a:solidFill>
                <a:schemeClr val="tx1"/>
              </a:solidFill>
              <a:latin typeface="+mj-ea"/>
              <a:ea typeface="+mj-ea"/>
            </a:endParaRPr>
          </a:p>
        </p:txBody>
      </p:sp>
      <p:sp>
        <p:nvSpPr>
          <p:cNvPr id="36869" name="Line 10"/>
          <p:cNvSpPr>
            <a:spLocks noChangeShapeType="1"/>
          </p:cNvSpPr>
          <p:nvPr/>
        </p:nvSpPr>
        <p:spPr bwMode="auto">
          <a:xfrm flipV="1">
            <a:off x="292100" y="2124075"/>
            <a:ext cx="8085138" cy="0"/>
          </a:xfrm>
          <a:prstGeom prst="line">
            <a:avLst/>
          </a:prstGeom>
          <a:noFill/>
          <a:ln w="28575">
            <a:solidFill>
              <a:srgbClr val="008080"/>
            </a:solidFill>
            <a:round/>
          </a:ln>
        </p:spPr>
        <p:txBody>
          <a:bodyPr lIns="104306" tIns="52153" rIns="104306" bIns="52153" anchor="ctr"/>
          <a:lstStyle/>
          <a:p>
            <a:endParaRPr lang="zh-CN" altLang="en-US"/>
          </a:p>
        </p:txBody>
      </p:sp>
      <p:sp>
        <p:nvSpPr>
          <p:cNvPr id="36870" name="Line 10"/>
          <p:cNvSpPr>
            <a:spLocks noChangeShapeType="1"/>
          </p:cNvSpPr>
          <p:nvPr/>
        </p:nvSpPr>
        <p:spPr bwMode="auto">
          <a:xfrm flipV="1">
            <a:off x="292100" y="3733800"/>
            <a:ext cx="8085138" cy="0"/>
          </a:xfrm>
          <a:prstGeom prst="line">
            <a:avLst/>
          </a:prstGeom>
          <a:noFill/>
          <a:ln w="28575">
            <a:solidFill>
              <a:srgbClr val="008080"/>
            </a:solidFill>
            <a:round/>
          </a:ln>
        </p:spPr>
        <p:txBody>
          <a:bodyPr lIns="104306" tIns="52153" rIns="104306" bIns="52153" anchor="ctr"/>
          <a:lstStyle/>
          <a:p>
            <a:endParaRPr lang="zh-CN" altLang="en-US"/>
          </a:p>
        </p:txBody>
      </p:sp>
      <p:pic>
        <p:nvPicPr>
          <p:cNvPr id="15" name="图片 14" descr="3ab0798f55d45937.jpg"/>
          <p:cNvPicPr preferRelativeResize="0"/>
          <p:nvPr/>
        </p:nvPicPr>
        <p:blipFill>
          <a:blip r:embed="rId2"/>
          <a:srcRect/>
          <a:stretch>
            <a:fillRect/>
          </a:stretch>
        </p:blipFill>
        <p:spPr bwMode="auto">
          <a:xfrm>
            <a:off x="5435600" y="3929063"/>
            <a:ext cx="2592388" cy="2571750"/>
          </a:xfrm>
          <a:prstGeom prst="rect">
            <a:avLst/>
          </a:prstGeom>
          <a:noFill/>
          <a:ln w="9525">
            <a:noFill/>
            <a:miter lim="800000"/>
            <a:headEnd/>
            <a:tailEnd/>
          </a:ln>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Scale>
                                      <p:cBhvr>
                                        <p:cTn id="7" dur="5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500" decel="50000" fill="hold">
                                          <p:stCondLst>
                                            <p:cond delay="0"/>
                                          </p:stCondLst>
                                        </p:cTn>
                                        <p:tgtEl>
                                          <p:spTgt spid="15"/>
                                        </p:tgtEl>
                                        <p:attrNameLst>
                                          <p:attrName>ppt_x</p:attrName>
                                          <p:attrName>ppt_y</p:attrName>
                                        </p:attrNameLst>
                                      </p:cBhvr>
                                    </p:animMotion>
                                    <p:animEffect transition="in" filter="fade">
                                      <p:cBhvr>
                                        <p:cTn id="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ext Box 3"/>
          <p:cNvSpPr txBox="1">
            <a:spLocks noChangeArrowheads="1"/>
          </p:cNvSpPr>
          <p:nvPr/>
        </p:nvSpPr>
        <p:spPr bwMode="auto">
          <a:xfrm>
            <a:off x="336550" y="2776538"/>
            <a:ext cx="1427163" cy="458787"/>
          </a:xfrm>
          <a:prstGeom prst="rect">
            <a:avLst/>
          </a:prstGeom>
          <a:solidFill>
            <a:srgbClr val="346A6C"/>
          </a:solidFill>
          <a:ln w="9525" algn="ctr">
            <a:solidFill>
              <a:srgbClr val="346A6C"/>
            </a:solidFill>
            <a:miter lim="800000"/>
          </a:ln>
        </p:spPr>
        <p:txBody>
          <a:bodyPr lIns="104306" tIns="52153" rIns="104306" bIns="52153">
            <a:spAutoFit/>
          </a:bodyPr>
          <a:lstStyle/>
          <a:p>
            <a:pPr>
              <a:spcBef>
                <a:spcPct val="50000"/>
              </a:spcBef>
              <a:buFont typeface="Wingdings" panose="05000000000000000000" pitchFamily="2" charset="2"/>
              <a:buNone/>
            </a:pPr>
            <a:r>
              <a:rPr kumimoji="1" lang="zh-CN" altLang="en-US" sz="2300">
                <a:solidFill>
                  <a:schemeClr val="bg1"/>
                </a:solidFill>
                <a:latin typeface="楷体_GB2312" pitchFamily="49" charset="-122"/>
                <a:ea typeface="楷体_GB2312" pitchFamily="49" charset="-122"/>
              </a:rPr>
              <a:t>第一部分</a:t>
            </a:r>
          </a:p>
        </p:txBody>
      </p:sp>
      <p:sp>
        <p:nvSpPr>
          <p:cNvPr id="37890" name="Text Box 4"/>
          <p:cNvSpPr txBox="1">
            <a:spLocks noChangeArrowheads="1"/>
          </p:cNvSpPr>
          <p:nvPr/>
        </p:nvSpPr>
        <p:spPr bwMode="auto">
          <a:xfrm>
            <a:off x="2400300" y="2776538"/>
            <a:ext cx="5800725" cy="458787"/>
          </a:xfrm>
          <a:prstGeom prst="rect">
            <a:avLst/>
          </a:prstGeom>
          <a:noFill/>
          <a:ln w="9525">
            <a:noFill/>
            <a:miter lim="800000"/>
          </a:ln>
        </p:spPr>
        <p:txBody>
          <a:bodyPr lIns="104306" tIns="52153" rIns="104306" bIns="52153">
            <a:spAutoFit/>
          </a:bodyPr>
          <a:lstStyle/>
          <a:p>
            <a:pPr>
              <a:spcBef>
                <a:spcPct val="50000"/>
              </a:spcBef>
              <a:buFont typeface="Wingdings" panose="05000000000000000000" pitchFamily="2" charset="2"/>
              <a:buNone/>
            </a:pPr>
            <a:r>
              <a:rPr kumimoji="1" lang="zh-CN" altLang="en-US" sz="2300" b="1">
                <a:ea typeface="楷体_GB2312" pitchFamily="49" charset="-122"/>
              </a:rPr>
              <a:t>消费金融风控体系介绍</a:t>
            </a:r>
          </a:p>
        </p:txBody>
      </p:sp>
      <p:sp>
        <p:nvSpPr>
          <p:cNvPr id="37891" name="Line 5"/>
          <p:cNvSpPr>
            <a:spLocks noChangeShapeType="1"/>
          </p:cNvSpPr>
          <p:nvPr/>
        </p:nvSpPr>
        <p:spPr bwMode="auto">
          <a:xfrm>
            <a:off x="336550" y="3303588"/>
            <a:ext cx="8218488" cy="0"/>
          </a:xfrm>
          <a:prstGeom prst="line">
            <a:avLst/>
          </a:prstGeom>
          <a:noFill/>
          <a:ln w="12700">
            <a:solidFill>
              <a:srgbClr val="346A6C"/>
            </a:solidFill>
            <a:round/>
            <a:tailEnd type="triangle" w="med" len="med"/>
          </a:ln>
        </p:spPr>
        <p:txBody>
          <a:bodyPr wrap="none" lIns="104306" tIns="52153" rIns="104306" bIns="52153"/>
          <a:lstStyle/>
          <a:p>
            <a:endParaRPr lang="zh-CN" altLang="en-US"/>
          </a:p>
        </p:txBody>
      </p:sp>
      <p:sp>
        <p:nvSpPr>
          <p:cNvPr id="37892" name="Rectangle 6"/>
          <p:cNvSpPr>
            <a:spLocks noChangeArrowheads="1"/>
          </p:cNvSpPr>
          <p:nvPr/>
        </p:nvSpPr>
        <p:spPr bwMode="auto">
          <a:xfrm>
            <a:off x="2171700" y="3411538"/>
            <a:ext cx="6254750" cy="1628775"/>
          </a:xfrm>
          <a:prstGeom prst="rect">
            <a:avLst/>
          </a:prstGeom>
          <a:noFill/>
          <a:ln w="9525">
            <a:noFill/>
            <a:miter lim="800000"/>
          </a:ln>
        </p:spPr>
        <p:txBody>
          <a:bodyPr lIns="104306" tIns="52153" rIns="104306" bIns="52153">
            <a:spAutoFit/>
          </a:bodyPr>
          <a:lstStyle/>
          <a:p>
            <a:pPr marL="608330" lvl="1" indent="-303530">
              <a:spcBef>
                <a:spcPct val="25000"/>
              </a:spcBef>
              <a:spcAft>
                <a:spcPct val="25000"/>
              </a:spcAft>
              <a:buClr>
                <a:srgbClr val="346A6C"/>
              </a:buClr>
              <a:buSzPct val="80000"/>
              <a:buFont typeface="Wingdings" panose="05000000000000000000" pitchFamily="2" charset="2"/>
              <a:buChar char="ü"/>
            </a:pPr>
            <a:r>
              <a:rPr lang="en-US" altLang="zh-CN">
                <a:latin typeface="Calibri" panose="020F0502020204030204" pitchFamily="34" charset="0"/>
              </a:rPr>
              <a:t>1</a:t>
            </a:r>
            <a:r>
              <a:rPr lang="zh-CN" altLang="zh-CN">
                <a:latin typeface="Calibri" panose="020F0502020204030204" pitchFamily="34" charset="0"/>
              </a:rPr>
              <a:t>、</a:t>
            </a:r>
            <a:r>
              <a:rPr lang="zh-CN" altLang="zh-CN" b="1">
                <a:latin typeface="Calibri" panose="020F0502020204030204" pitchFamily="34" charset="0"/>
              </a:rPr>
              <a:t>消费金融风险</a:t>
            </a:r>
            <a:r>
              <a:rPr lang="zh-CN" altLang="en-US" b="1">
                <a:latin typeface="Calibri" panose="020F0502020204030204" pitchFamily="34" charset="0"/>
              </a:rPr>
              <a:t>成因</a:t>
            </a:r>
            <a:endParaRPr lang="en-US" altLang="zh-CN" b="1">
              <a:latin typeface="Calibri" panose="020F0502020204030204" pitchFamily="34" charset="0"/>
            </a:endParaRPr>
          </a:p>
          <a:p>
            <a:pPr marL="608330" lvl="1" indent="-303530">
              <a:spcBef>
                <a:spcPct val="25000"/>
              </a:spcBef>
              <a:spcAft>
                <a:spcPct val="25000"/>
              </a:spcAft>
              <a:buClr>
                <a:srgbClr val="346A6C"/>
              </a:buClr>
              <a:buSzPct val="80000"/>
              <a:buFont typeface="Wingdings" panose="05000000000000000000" pitchFamily="2" charset="2"/>
              <a:buChar char="ü"/>
            </a:pPr>
            <a:r>
              <a:rPr lang="en-US" altLang="zh-CN" b="1">
                <a:latin typeface="Calibri" panose="020F0502020204030204" pitchFamily="34" charset="0"/>
              </a:rPr>
              <a:t>2</a:t>
            </a:r>
            <a:r>
              <a:rPr lang="zh-CN" altLang="zh-CN" b="1">
                <a:latin typeface="Calibri" panose="020F0502020204030204" pitchFamily="34" charset="0"/>
              </a:rPr>
              <a:t>、</a:t>
            </a:r>
            <a:r>
              <a:rPr lang="zh-CN" altLang="en-US" b="1">
                <a:latin typeface="Calibri" panose="020F0502020204030204" pitchFamily="34" charset="0"/>
              </a:rPr>
              <a:t>消费金融风险分类及策略</a:t>
            </a:r>
            <a:endParaRPr lang="en-US" altLang="zh-CN" b="1">
              <a:latin typeface="Calibri" panose="020F0502020204030204" pitchFamily="34" charset="0"/>
            </a:endParaRPr>
          </a:p>
          <a:p>
            <a:pPr marL="608330" lvl="1" indent="-303530">
              <a:spcBef>
                <a:spcPct val="25000"/>
              </a:spcBef>
              <a:spcAft>
                <a:spcPct val="25000"/>
              </a:spcAft>
              <a:buClr>
                <a:srgbClr val="346A6C"/>
              </a:buClr>
              <a:buSzPct val="80000"/>
              <a:buFont typeface="Wingdings" panose="05000000000000000000" pitchFamily="2" charset="2"/>
              <a:buChar char="ü"/>
            </a:pPr>
            <a:r>
              <a:rPr lang="en-US" altLang="zh-CN" b="1">
                <a:latin typeface="Calibri" panose="020F0502020204030204" pitchFamily="34" charset="0"/>
              </a:rPr>
              <a:t>3</a:t>
            </a:r>
            <a:r>
              <a:rPr lang="zh-CN" altLang="zh-CN" b="1">
                <a:latin typeface="Calibri" panose="020F0502020204030204" pitchFamily="34" charset="0"/>
              </a:rPr>
              <a:t>、不良贷款的分析；</a:t>
            </a:r>
            <a:endParaRPr lang="en-US" altLang="zh-CN" b="1">
              <a:latin typeface="Calibri" panose="020F0502020204030204" pitchFamily="34" charset="0"/>
            </a:endParaRPr>
          </a:p>
          <a:p>
            <a:pPr marL="608330" lvl="1" indent="-303530">
              <a:spcBef>
                <a:spcPct val="25000"/>
              </a:spcBef>
              <a:spcAft>
                <a:spcPct val="25000"/>
              </a:spcAft>
              <a:buClr>
                <a:srgbClr val="346A6C"/>
              </a:buClr>
              <a:buSzPct val="80000"/>
              <a:buFont typeface="Wingdings" panose="05000000000000000000" pitchFamily="2" charset="2"/>
              <a:buChar char="ü"/>
            </a:pPr>
            <a:r>
              <a:rPr lang="en-US" altLang="zh-CN" b="1">
                <a:latin typeface="Calibri" panose="020F0502020204030204" pitchFamily="34" charset="0"/>
              </a:rPr>
              <a:t>4</a:t>
            </a:r>
            <a:r>
              <a:rPr lang="zh-CN" altLang="zh-CN" b="1">
                <a:latin typeface="Calibri" panose="020F0502020204030204" pitchFamily="34" charset="0"/>
              </a:rPr>
              <a:t>、风险建模应用管理；</a:t>
            </a:r>
            <a:endParaRPr kumimoji="1" lang="zh-CN" altLang="en-US" b="1"/>
          </a:p>
        </p:txBody>
      </p:sp>
    </p:spTree>
  </p:cSld>
  <p:clrMapOvr>
    <a:masterClrMapping/>
  </p:clrMapOvr>
  <p:transition spd="slow"/>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noFill/>
        <a:ln w="57150">
          <a:solidFill>
            <a:srgbClr val="FF9300"/>
          </a:solidFill>
        </a:ln>
      </a:spPr>
      <a:bodyPr/>
      <a:lstStyle/>
      <a:style>
        <a:lnRef idx="2">
          <a:schemeClr val="accent1">
            <a:shade val="50000"/>
          </a:schemeClr>
        </a:lnRef>
        <a:fillRef idx="1">
          <a:schemeClr val="accent1"/>
        </a:fillRef>
        <a:effectRef idx="0">
          <a:schemeClr val="accent1"/>
        </a:effectRef>
        <a:fontRef idx="minor">
          <a:schemeClr val="lt1"/>
        </a:fontRef>
      </a:style>
    </a:ln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3877</Words>
  <Application>Microsoft Office PowerPoint</Application>
  <PresentationFormat>全屏显示(4:3)</PresentationFormat>
  <Paragraphs>658</Paragraphs>
  <Slides>66</Slides>
  <Notes>2</Notes>
  <HiddenSlides>0</HiddenSlides>
  <MMClips>0</MMClips>
  <ScaleCrop>false</ScaleCrop>
  <HeadingPairs>
    <vt:vector size="6" baseType="variant">
      <vt:variant>
        <vt:lpstr>主题</vt:lpstr>
      </vt:variant>
      <vt:variant>
        <vt:i4>2</vt:i4>
      </vt:variant>
      <vt:variant>
        <vt:lpstr>嵌入 OLE 服务器</vt:lpstr>
      </vt:variant>
      <vt:variant>
        <vt:i4>1</vt:i4>
      </vt:variant>
      <vt:variant>
        <vt:lpstr>幻灯片标题</vt:lpstr>
      </vt:variant>
      <vt:variant>
        <vt:i4>66</vt:i4>
      </vt:variant>
    </vt:vector>
  </HeadingPairs>
  <TitlesOfParts>
    <vt:vector size="69" baseType="lpstr">
      <vt:lpstr>Office 主题</vt:lpstr>
      <vt:lpstr>1_Office 主题</vt:lpstr>
      <vt:lpstr>Microsoft Excel 图表</vt:lpstr>
      <vt:lpstr>PowerPoint 演示文稿</vt:lpstr>
      <vt:lpstr>互联网金融爆发 —— 各类互联网金融产品层出不穷</vt:lpstr>
      <vt:lpstr>互联网金融爆发 —— 规模迅猛增长 . 总体情况</vt:lpstr>
      <vt:lpstr>私人财富增长与金融发展（资金供给）</vt:lpstr>
      <vt:lpstr>新常态下经济转型与金融发展</vt:lpstr>
      <vt:lpstr>新常态下经济转型与金融发展</vt:lpstr>
      <vt:lpstr>消费金融风险</vt:lpstr>
      <vt:lpstr>  目录  </vt:lpstr>
      <vt:lpstr>PowerPoint 演示文稿</vt:lpstr>
      <vt:lpstr>PowerPoint 演示文稿</vt:lpstr>
      <vt:lpstr>PowerPoint 演示文稿</vt:lpstr>
      <vt:lpstr>  消费金融风险成因</vt:lpstr>
      <vt:lpstr>消费金融风险成因</vt:lpstr>
      <vt:lpstr>  消费金融风险分类</vt:lpstr>
      <vt:lpstr>消费金融风险分类</vt:lpstr>
      <vt:lpstr>  消费金融风险管理策略</vt:lpstr>
      <vt:lpstr>消费金融/互联网金融本质上还是金融</vt:lpstr>
      <vt:lpstr>欺诈/信用风险与其他风险有关联</vt:lpstr>
      <vt:lpstr>第三方欺诈自动识别</vt:lpstr>
      <vt:lpstr>身份识别自动流程</vt:lpstr>
      <vt:lpstr>识别第一方欺诈</vt:lpstr>
      <vt:lpstr>第一方欺诈自动识别</vt:lpstr>
      <vt:lpstr>交易欺诈识别</vt:lpstr>
      <vt:lpstr>交易反欺诈流程</vt:lpstr>
      <vt:lpstr>欺诈风险识别效果</vt:lpstr>
      <vt:lpstr>信用风险识别</vt:lpstr>
      <vt:lpstr>基于大数据模型决策</vt:lpstr>
      <vt:lpstr>  不良贷款的分析</vt:lpstr>
      <vt:lpstr>不良贷款分析</vt:lpstr>
      <vt:lpstr>不良贷款催收与核销</vt:lpstr>
      <vt:lpstr>不良贷款催收与核销</vt:lpstr>
      <vt:lpstr>不良贷款催收与核销</vt:lpstr>
      <vt:lpstr>不良贷款催收与核销</vt:lpstr>
      <vt:lpstr>不良贷款催收与核销</vt:lpstr>
      <vt:lpstr>  风险建模应用管理</vt:lpstr>
      <vt:lpstr>消费金融的特性</vt:lpstr>
      <vt:lpstr>统计模型适合个人信贷决策</vt:lpstr>
      <vt:lpstr>消费金融的风险评估是从数据开始的</vt:lpstr>
      <vt:lpstr>大数据用与金融不仅仅是用数据和模型</vt:lpstr>
      <vt:lpstr>可观查到并记录下来的都是数据</vt:lpstr>
      <vt:lpstr>主动产生和被动收集</vt:lpstr>
      <vt:lpstr>数据的价值在于应用，不是收藏</vt:lpstr>
      <vt:lpstr>重要数据与人的根本行为模式相关</vt:lpstr>
      <vt:lpstr>非参数方法 - 简单，易懂，低维</vt:lpstr>
      <vt:lpstr>PowerPoint 演示文稿</vt:lpstr>
      <vt:lpstr>建模方法</vt:lpstr>
      <vt:lpstr>模型评判标准</vt:lpstr>
      <vt:lpstr>传统审批流程</vt:lpstr>
      <vt:lpstr>大数据自动审批流程</vt:lpstr>
      <vt:lpstr>PowerPoint 演示文稿</vt:lpstr>
      <vt:lpstr>  汽车消费金融</vt:lpstr>
      <vt:lpstr>汽车消费金融</vt:lpstr>
      <vt:lpstr>汽车消费金融风险</vt:lpstr>
      <vt:lpstr>汽车消费金融风险</vt:lpstr>
      <vt:lpstr>汽车消费金融风险</vt:lpstr>
      <vt:lpstr>汽车消费金融风险</vt:lpstr>
      <vt:lpstr>汽车消费金融风险</vt:lpstr>
      <vt:lpstr>汽车消费金融风险</vt:lpstr>
      <vt:lpstr>汽车消费金融风险</vt:lpstr>
      <vt:lpstr>汽车消费金融风险</vt:lpstr>
      <vt:lpstr>PowerPoint 演示文稿</vt:lpstr>
      <vt:lpstr>P2p转型消费金融</vt:lpstr>
      <vt:lpstr>P2p转型消费金融</vt:lpstr>
      <vt:lpstr>P2p转型消费金融</vt:lpstr>
      <vt:lpstr>P2p转型消费金融</vt:lpstr>
      <vt:lpstr>                谢谢！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yangyuan</dc:creator>
  <cp:lastModifiedBy>Administrator</cp:lastModifiedBy>
  <cp:revision>217</cp:revision>
  <dcterms:created xsi:type="dcterms:W3CDTF">2013-12-23T07:58:00Z</dcterms:created>
  <dcterms:modified xsi:type="dcterms:W3CDTF">2017-08-15T08:58:06Z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2052-10.1.0.6690</vt:lpwstr>
  </property>
</Properties>
</file>

<file path=docProps/thumbnail.jpeg>
</file>